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CCD01-7C41-45D5-91E2-C009677C6215}" v="51" dt="2023-10-18T05:48:21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-684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300CCD01-7C41-45D5-91E2-C009677C6215}"/>
    <pc:docChg chg="undo custSel addSld modSld">
      <pc:chgData name="Talbott, Heather" userId="8ebef113-e037-4d89-a70e-4d4fa7ecfcdf" providerId="ADAL" clId="{300CCD01-7C41-45D5-91E2-C009677C6215}" dt="2023-10-18T05:48:22.972" v="192" actId="1076"/>
      <pc:docMkLst>
        <pc:docMk/>
      </pc:docMkLst>
      <pc:sldChg chg="addSp delSp modSp mod">
        <pc:chgData name="Talbott, Heather" userId="8ebef113-e037-4d89-a70e-4d4fa7ecfcdf" providerId="ADAL" clId="{300CCD01-7C41-45D5-91E2-C009677C6215}" dt="2023-10-18T00:34:58.075" v="131" actId="1076"/>
        <pc:sldMkLst>
          <pc:docMk/>
          <pc:sldMk cId="2628490886" sldId="256"/>
        </pc:sldMkLst>
        <pc:spChg chg="mod">
          <ac:chgData name="Talbott, Heather" userId="8ebef113-e037-4d89-a70e-4d4fa7ecfcdf" providerId="ADAL" clId="{300CCD01-7C41-45D5-91E2-C009677C6215}" dt="2023-10-18T00:34:47.083" v="126" actId="1076"/>
          <ac:spMkLst>
            <pc:docMk/>
            <pc:sldMk cId="2628490886" sldId="256"/>
            <ac:spMk id="13" creationId="{CFC23419-51B6-9D83-B7CB-D3FCFC4F95D2}"/>
          </ac:spMkLst>
        </pc:spChg>
        <pc:picChg chg="add del">
          <ac:chgData name="Talbott, Heather" userId="8ebef113-e037-4d89-a70e-4d4fa7ecfcdf" providerId="ADAL" clId="{300CCD01-7C41-45D5-91E2-C009677C6215}" dt="2023-10-18T00:34:56.853" v="130"/>
          <ac:picMkLst>
            <pc:docMk/>
            <pc:sldMk cId="2628490886" sldId="256"/>
            <ac:picMk id="2" creationId="{DA6686BE-34A6-31BB-FA36-7C889DCA9EF4}"/>
          </ac:picMkLst>
        </pc:picChg>
        <pc:picChg chg="mod">
          <ac:chgData name="Talbott, Heather" userId="8ebef113-e037-4d89-a70e-4d4fa7ecfcdf" providerId="ADAL" clId="{300CCD01-7C41-45D5-91E2-C009677C6215}" dt="2023-10-18T00:34:45.417" v="124" actId="1076"/>
          <ac:picMkLst>
            <pc:docMk/>
            <pc:sldMk cId="2628490886" sldId="256"/>
            <ac:picMk id="7" creationId="{800D5902-2DA4-06F1-B8B6-9070718D9327}"/>
          </ac:picMkLst>
        </pc:picChg>
        <pc:picChg chg="mod">
          <ac:chgData name="Talbott, Heather" userId="8ebef113-e037-4d89-a70e-4d4fa7ecfcdf" providerId="ADAL" clId="{300CCD01-7C41-45D5-91E2-C009677C6215}" dt="2023-10-18T00:34:49.311" v="128" actId="1076"/>
          <ac:picMkLst>
            <pc:docMk/>
            <pc:sldMk cId="2628490886" sldId="256"/>
            <ac:picMk id="9" creationId="{F77068B1-F431-3E75-885F-823527AFA99D}"/>
          </ac:picMkLst>
        </pc:picChg>
        <pc:picChg chg="mod">
          <ac:chgData name="Talbott, Heather" userId="8ebef113-e037-4d89-a70e-4d4fa7ecfcdf" providerId="ADAL" clId="{300CCD01-7C41-45D5-91E2-C009677C6215}" dt="2023-10-18T00:34:58.075" v="131" actId="1076"/>
          <ac:picMkLst>
            <pc:docMk/>
            <pc:sldMk cId="2628490886" sldId="256"/>
            <ac:picMk id="15" creationId="{FB6E38EE-AB37-007B-382C-122449A65256}"/>
          </ac:picMkLst>
        </pc:picChg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2340099664" sldId="259"/>
        </pc:sldMkLst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3522517015" sldId="260"/>
        </pc:sldMkLst>
      </pc:sldChg>
      <pc:sldChg chg="addSp delSp modSp new mod">
        <pc:chgData name="Talbott, Heather" userId="8ebef113-e037-4d89-a70e-4d4fa7ecfcdf" providerId="ADAL" clId="{300CCD01-7C41-45D5-91E2-C009677C6215}" dt="2023-10-18T00:28:24.256" v="45" actId="21"/>
        <pc:sldMkLst>
          <pc:docMk/>
          <pc:sldMk cId="2479929421" sldId="261"/>
        </pc:sldMkLst>
        <pc:spChg chg="add del mod">
          <ac:chgData name="Talbott, Heather" userId="8ebef113-e037-4d89-a70e-4d4fa7ecfcdf" providerId="ADAL" clId="{300CCD01-7C41-45D5-91E2-C009677C6215}" dt="2023-10-18T00:28:24.256" v="45" actId="21"/>
          <ac:spMkLst>
            <pc:docMk/>
            <pc:sldMk cId="2479929421" sldId="261"/>
            <ac:spMk id="2" creationId="{8EDBD424-945A-FAD5-AAFE-6FA6E765B02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" creationId="{5B7B1C14-BD02-9B13-CFDB-EA555F143DCA}"/>
          </ac:spMkLst>
        </pc:spChg>
        <pc:spChg chg="add mod">
          <ac:chgData name="Talbott, Heather" userId="8ebef113-e037-4d89-a70e-4d4fa7ecfcdf" providerId="ADAL" clId="{300CCD01-7C41-45D5-91E2-C009677C6215}" dt="2023-10-18T00:27:04.995" v="24" actId="20577"/>
          <ac:spMkLst>
            <pc:docMk/>
            <pc:sldMk cId="2479929421" sldId="261"/>
            <ac:spMk id="5" creationId="{93899194-0327-12F1-796F-726DB13F77B0}"/>
          </ac:spMkLst>
        </pc:spChg>
        <pc:spChg chg="add del mod">
          <ac:chgData name="Talbott, Heather" userId="8ebef113-e037-4d89-a70e-4d4fa7ecfcdf" providerId="ADAL" clId="{300CCD01-7C41-45D5-91E2-C009677C6215}" dt="2023-10-18T00:27:20.529" v="38" actId="478"/>
          <ac:spMkLst>
            <pc:docMk/>
            <pc:sldMk cId="2479929421" sldId="261"/>
            <ac:spMk id="7" creationId="{3FBBF7E3-F958-842F-0F26-0214A52B8AB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8" creationId="{DDB5BFB0-6C75-9396-C18E-90C984DEBFF5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9" creationId="{2AD0FA44-313B-B85D-D858-ABCD5CBD7889}"/>
          </ac:spMkLst>
        </pc:spChg>
        <pc:spChg chg="add del mod">
          <ac:chgData name="Talbott, Heather" userId="8ebef113-e037-4d89-a70e-4d4fa7ecfcdf" providerId="ADAL" clId="{300CCD01-7C41-45D5-91E2-C009677C6215}" dt="2023-10-18T00:27:49.421" v="39" actId="478"/>
          <ac:spMkLst>
            <pc:docMk/>
            <pc:sldMk cId="2479929421" sldId="261"/>
            <ac:spMk id="10" creationId="{C6BD2065-FB63-B512-4B5F-B1A232D327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1" creationId="{0072F4B9-CF38-0417-4718-FA905A3276E8}"/>
          </ac:spMkLst>
        </pc:spChg>
        <pc:spChg chg="add del mod">
          <ac:chgData name="Talbott, Heather" userId="8ebef113-e037-4d89-a70e-4d4fa7ecfcdf" providerId="ADAL" clId="{300CCD01-7C41-45D5-91E2-C009677C6215}" dt="2023-10-18T00:27:55.403" v="40" actId="478"/>
          <ac:spMkLst>
            <pc:docMk/>
            <pc:sldMk cId="2479929421" sldId="261"/>
            <ac:spMk id="12" creationId="{A61446FC-1120-14B2-23EC-72923C9B484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3" creationId="{3981004E-5041-1C42-1A2A-75B659641D63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4" creationId="{AD458E52-1F5A-72D8-5FE8-CD09C29DC91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5" creationId="{BEFDF4A9-372A-5EEF-4093-A8505AB5F91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6" creationId="{3AB293AA-CC4F-C5A7-3EC7-8567D7858F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7" creationId="{4E5E2A2F-FB01-821F-3D4C-C0057740EF4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8" creationId="{0D7B105F-5C58-ABB4-C87C-C9A3D5DC652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9" creationId="{613AFAD0-C9D4-7D8B-C5A6-F586A8521F7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0" creationId="{40E5FF7B-DA20-87DB-221E-756F79C557E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1" creationId="{98FB0AC9-2760-3C0A-51F1-51B87A4FA75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2" creationId="{EF831682-1F9A-D4FC-8620-097A99CB90D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3" creationId="{04649B96-7A99-0655-254A-6EB49CD3AF78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4" creationId="{C4D0AFBE-76BA-88A1-8E7F-527A778D431B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5" creationId="{250B7943-479D-AE7D-BCFD-6F7A434EDE3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6" creationId="{C0D1D022-735A-1087-5064-124164421C63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7" creationId="{E81DB94E-C43E-9FA5-FB83-E68C2CA62B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8" creationId="{670234A8-F802-49EA-DE83-83CA5D776EC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9" creationId="{E24BCDF0-783F-BF65-BCB9-E44373AC3E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32" creationId="{8802DB4A-3A41-7318-2807-6357493A5F17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35" creationId="{72A3279B-50AE-CAB0-0D8D-CCD7508AAF44}"/>
          </ac:spMkLst>
        </pc:spChg>
        <pc:spChg chg="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1" creationId="{C783DCC1-E5EF-F5ED-049F-4AED6663B67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2" creationId="{FDA88849-2BAD-7012-CDDA-A11072F6E6A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6" creationId="{F0077959-2462-EB51-00B0-DD759585C20C}"/>
          </ac:spMkLst>
        </pc:spChg>
        <pc:spChg chg="add mod">
          <ac:chgData name="Talbott, Heather" userId="8ebef113-e037-4d89-a70e-4d4fa7ecfcdf" providerId="ADAL" clId="{300CCD01-7C41-45D5-91E2-C009677C6215}" dt="2023-10-18T00:27:13.148" v="37" actId="20577"/>
          <ac:spMkLst>
            <pc:docMk/>
            <pc:sldMk cId="2479929421" sldId="261"/>
            <ac:spMk id="57" creationId="{E27EEB33-B382-6CDE-0026-523FF04F833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8" creationId="{8115142E-740F-D46F-2CE4-B49F701984F7}"/>
          </ac:spMkLst>
        </pc:spChg>
        <pc:grpChg chg="add mod">
          <ac:chgData name="Talbott, Heather" userId="8ebef113-e037-4d89-a70e-4d4fa7ecfcdf" providerId="ADAL" clId="{300CCD01-7C41-45D5-91E2-C009677C6215}" dt="2023-10-18T00:25:51.510" v="2"/>
          <ac:grpSpMkLst>
            <pc:docMk/>
            <pc:sldMk cId="2479929421" sldId="261"/>
            <ac:grpSpMk id="39" creationId="{7C4B820D-65EF-BBA3-F8AF-4B23FD415EFE}"/>
          </ac:grpSpMkLst>
        </pc:grpChg>
        <pc:picChg chg="add mod">
          <ac:chgData name="Talbott, Heather" userId="8ebef113-e037-4d89-a70e-4d4fa7ecfcdf" providerId="ADAL" clId="{300CCD01-7C41-45D5-91E2-C009677C6215}" dt="2023-10-18T00:25:51.510" v="2"/>
          <ac:picMkLst>
            <pc:docMk/>
            <pc:sldMk cId="2479929421" sldId="261"/>
            <ac:picMk id="3" creationId="{3D389C39-5DB3-7E9E-0584-8332E1301F72}"/>
          </ac:picMkLst>
        </pc:picChg>
        <pc:cxnChg chg="add del mod">
          <ac:chgData name="Talbott, Heather" userId="8ebef113-e037-4d89-a70e-4d4fa7ecfcdf" providerId="ADAL" clId="{300CCD01-7C41-45D5-91E2-C009677C6215}" dt="2023-10-18T00:27:20.529" v="38" actId="478"/>
          <ac:cxnSpMkLst>
            <pc:docMk/>
            <pc:sldMk cId="2479929421" sldId="261"/>
            <ac:cxnSpMk id="6" creationId="{065C678B-5820-2AB9-4263-C4FA9837F3E2}"/>
          </ac:cxnSpMkLst>
        </pc:cxnChg>
        <pc:cxnChg chg="add del mod">
          <ac:chgData name="Talbott, Heather" userId="8ebef113-e037-4d89-a70e-4d4fa7ecfcdf" providerId="ADAL" clId="{300CCD01-7C41-45D5-91E2-C009677C6215}" dt="2023-10-18T00:27:49.421" v="39" actId="478"/>
          <ac:cxnSpMkLst>
            <pc:docMk/>
            <pc:sldMk cId="2479929421" sldId="261"/>
            <ac:cxnSpMk id="30" creationId="{6D280174-19FE-30B4-C41E-2CE96E08ED58}"/>
          </ac:cxnSpMkLst>
        </pc:cxnChg>
        <pc:cxnChg chg="add del mod">
          <ac:chgData name="Talbott, Heather" userId="8ebef113-e037-4d89-a70e-4d4fa7ecfcdf" providerId="ADAL" clId="{300CCD01-7C41-45D5-91E2-C009677C6215}" dt="2023-10-18T00:27:55.403" v="40" actId="478"/>
          <ac:cxnSpMkLst>
            <pc:docMk/>
            <pc:sldMk cId="2479929421" sldId="261"/>
            <ac:cxnSpMk id="31" creationId="{B9FFF227-0B13-CB9F-B59E-C9D40BF22ADA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3" creationId="{E3BCF746-C829-39A3-E1FB-ADFD05C385F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4" creationId="{7F9A2F92-B186-36BD-2C39-C33CBFCBF64E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6" creationId="{6E976311-FCEC-0678-CB8E-B0C5B42A81D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7" creationId="{C08658B1-25D3-8841-5569-E8D5B80989C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8" creationId="{56916A6F-7E9C-0345-672F-D7C4E15E6288}"/>
          </ac:cxnSpMkLst>
        </pc:cxnChg>
        <pc:cxnChg chg="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0" creationId="{D569CBB7-CE31-2D4C-C3FA-CB38D138C57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2" creationId="{7D6AAEA8-F19D-00CB-05E4-DB02E5A93851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3" creationId="{C76455A5-0B83-3C82-ECE9-29D85240350B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4" creationId="{4DAA96F5-56C3-0694-7224-22036E2989D7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5" creationId="{3F9D54A1-5474-DA3C-320E-3F34457C0FAF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6" creationId="{44F620E2-0D38-8BB2-F4E9-7F6671A593B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7" creationId="{F2E6249A-1AD3-C45D-D3AB-A99FC7758A55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8" creationId="{5EF18529-2395-5F61-215E-E76805FBF09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9" creationId="{B00B40A3-7BF9-6C3C-CA78-F918072FAB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0" creationId="{3B677BBA-8204-5A05-748A-06B3326BC2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1" creationId="{2AEAEA98-22E2-D008-10CA-78D5100A6534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3" creationId="{D5AC5B89-57D1-25D8-5595-14023AE4C4D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4" creationId="{FD4D8C5F-5CE8-FC18-404C-E21A79EE0A79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55" creationId="{BD51C78D-B4EE-8DFF-6982-45CBC6DD8AF8}"/>
          </ac:cxnSpMkLst>
        </pc:cxnChg>
      </pc:sldChg>
      <pc:sldChg chg="addSp delSp modSp new mod">
        <pc:chgData name="Talbott, Heather" userId="8ebef113-e037-4d89-a70e-4d4fa7ecfcdf" providerId="ADAL" clId="{300CCD01-7C41-45D5-91E2-C009677C6215}" dt="2023-10-18T00:31:47.454" v="113" actId="1076"/>
        <pc:sldMkLst>
          <pc:docMk/>
          <pc:sldMk cId="204456891" sldId="262"/>
        </pc:sldMkLst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4" creationId="{52352936-F0F1-F58E-D115-41C7EF4088E5}"/>
          </ac:spMkLst>
        </pc:spChg>
        <pc:spChg chg="del mod">
          <ac:chgData name="Talbott, Heather" userId="8ebef113-e037-4d89-a70e-4d4fa7ecfcdf" providerId="ADAL" clId="{300CCD01-7C41-45D5-91E2-C009677C6215}" dt="2023-10-18T00:31:31.750" v="108" actId="478"/>
          <ac:spMkLst>
            <pc:docMk/>
            <pc:sldMk cId="204456891" sldId="262"/>
            <ac:spMk id="6" creationId="{57150A8B-430B-50E8-44A4-30C581AA145F}"/>
          </ac:spMkLst>
        </pc:spChg>
        <pc:spChg chg="mod">
          <ac:chgData name="Talbott, Heather" userId="8ebef113-e037-4d89-a70e-4d4fa7ecfcdf" providerId="ADAL" clId="{300CCD01-7C41-45D5-91E2-C009677C6215}" dt="2023-10-18T00:31:41.471" v="111" actId="1076"/>
          <ac:spMkLst>
            <pc:docMk/>
            <pc:sldMk cId="204456891" sldId="262"/>
            <ac:spMk id="7" creationId="{88740309-1BAA-3EDD-BB5E-599A61774695}"/>
          </ac:spMkLst>
        </pc:spChg>
        <pc:spChg chg="mod">
          <ac:chgData name="Talbott, Heather" userId="8ebef113-e037-4d89-a70e-4d4fa7ecfcdf" providerId="ADAL" clId="{300CCD01-7C41-45D5-91E2-C009677C6215}" dt="2023-10-18T00:31:28.059" v="107" actId="1076"/>
          <ac:spMkLst>
            <pc:docMk/>
            <pc:sldMk cId="204456891" sldId="262"/>
            <ac:spMk id="8" creationId="{95CF629F-3ABB-0A10-2B1A-30B941FBD80C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9" creationId="{11083E09-1639-17C6-1909-4A52D1512165}"/>
          </ac:spMkLst>
        </pc:spChg>
        <pc:spChg chg="mod">
          <ac:chgData name="Talbott, Heather" userId="8ebef113-e037-4d89-a70e-4d4fa7ecfcdf" providerId="ADAL" clId="{300CCD01-7C41-45D5-91E2-C009677C6215}" dt="2023-10-18T00:31:25.371" v="106" actId="14100"/>
          <ac:spMkLst>
            <pc:docMk/>
            <pc:sldMk cId="204456891" sldId="262"/>
            <ac:spMk id="10" creationId="{D0BBDAEA-94C4-B6A4-D9CE-6E4E528A3E94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1" creationId="{CFD37AD0-4DB8-971C-2138-BDF8287D56A6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7" creationId="{9ECD060E-95A7-E297-F443-8541EAB2A93F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0" creationId="{1C4BDB6F-9239-855C-8F52-4278BA40C1C0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1" creationId="{0AD76EAD-6041-26D2-85BA-8EC5EC19B23E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2" creationId="{B34EE3FD-6D40-0499-79B8-EEA049D014F8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3" creationId="{EB4B6D89-6F8E-71B7-2AE1-137770624EA2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4" creationId="{FE3C021C-0E3D-1DA6-67A5-F1947FE99EC2}"/>
          </ac:spMkLst>
        </pc:spChg>
        <pc:grpChg chg="add mod">
          <ac:chgData name="Talbott, Heather" userId="8ebef113-e037-4d89-a70e-4d4fa7ecfcdf" providerId="ADAL" clId="{300CCD01-7C41-45D5-91E2-C009677C6215}" dt="2023-10-18T00:29:54.191" v="63" actId="1076"/>
          <ac:grpSpMkLst>
            <pc:docMk/>
            <pc:sldMk cId="204456891" sldId="262"/>
            <ac:grpSpMk id="2" creationId="{F5E4CFC9-DF7C-9AB8-8749-187216CB46C3}"/>
          </ac:grpSpMkLst>
        </pc:grpChg>
        <pc:picChg chg="mod">
          <ac:chgData name="Talbott, Heather" userId="8ebef113-e037-4d89-a70e-4d4fa7ecfcdf" providerId="ADAL" clId="{300CCD01-7C41-45D5-91E2-C009677C6215}" dt="2023-10-18T00:28:16.889" v="42"/>
          <ac:picMkLst>
            <pc:docMk/>
            <pc:sldMk cId="204456891" sldId="262"/>
            <ac:picMk id="3" creationId="{4FA3D099-FFB9-1EB3-A1A1-BC106538360A}"/>
          </ac:picMkLst>
        </pc:picChg>
        <pc:picChg chg="add mod">
          <ac:chgData name="Talbott, Heather" userId="8ebef113-e037-4d89-a70e-4d4fa7ecfcdf" providerId="ADAL" clId="{300CCD01-7C41-45D5-91E2-C009677C6215}" dt="2023-10-18T00:31:47.454" v="113" actId="1076"/>
          <ac:picMkLst>
            <pc:docMk/>
            <pc:sldMk cId="204456891" sldId="262"/>
            <ac:picMk id="26" creationId="{58762470-F88C-1EEA-B228-52433FBA76F1}"/>
          </ac:picMkLst>
        </pc:picChg>
        <pc:cxnChg chg="del mod">
          <ac:chgData name="Talbott, Heather" userId="8ebef113-e037-4d89-a70e-4d4fa7ecfcdf" providerId="ADAL" clId="{300CCD01-7C41-45D5-91E2-C009677C6215}" dt="2023-10-18T00:31:34.286" v="109" actId="478"/>
          <ac:cxnSpMkLst>
            <pc:docMk/>
            <pc:sldMk cId="204456891" sldId="262"/>
            <ac:cxnSpMk id="5" creationId="{F98D1A87-926E-DC4A-05AD-B6B50977C4DD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2" creationId="{150ED796-70F9-80F6-96C5-F53A0A0FEBD6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3" creationId="{3D5DC89B-8310-8D22-8CEE-4DDB134F43E4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4" creationId="{453E2D3A-1C27-B7B2-CA33-F325CE69272E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5" creationId="{0B176404-0F98-D52A-3F95-2C5E2EBB2E7F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6" creationId="{0586ADB4-7939-4C9B-F978-90A00AE55119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8" creationId="{A5262DA8-33DC-04B1-B098-8FCA1F2148B5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9" creationId="{6F59FC3D-E10C-0D11-8B48-EA284550B92D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0:33:34.605" v="120" actId="1076"/>
        <pc:sldMkLst>
          <pc:docMk/>
          <pc:sldMk cId="4195555941" sldId="263"/>
        </pc:sldMkLst>
        <pc:spChg chg="add mod">
          <ac:chgData name="Talbott, Heather" userId="8ebef113-e037-4d89-a70e-4d4fa7ecfcdf" providerId="ADAL" clId="{300CCD01-7C41-45D5-91E2-C009677C6215}" dt="2023-10-18T00:33:20.073" v="116" actId="2711"/>
          <ac:spMkLst>
            <pc:docMk/>
            <pc:sldMk cId="4195555941" sldId="263"/>
            <ac:spMk id="2" creationId="{3DE62E18-4F09-6D80-00C7-AD4238A5C8FD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4" creationId="{1D8B700E-9451-4E9F-6502-883144C5CEA8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5" creationId="{4C859761-7795-AA3B-41A2-ADBC5630E79C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6" creationId="{B1A75D71-9013-B53D-B7EA-341635301492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7" creationId="{935079E0-6BA9-E34C-5746-D8B26E9529F4}"/>
          </ac:spMkLst>
        </pc:spChg>
        <pc:picChg chg="add mod">
          <ac:chgData name="Talbott, Heather" userId="8ebef113-e037-4d89-a70e-4d4fa7ecfcdf" providerId="ADAL" clId="{300CCD01-7C41-45D5-91E2-C009677C6215}" dt="2023-10-18T00:33:25.766" v="118" actId="113"/>
          <ac:picMkLst>
            <pc:docMk/>
            <pc:sldMk cId="4195555941" sldId="263"/>
            <ac:picMk id="3" creationId="{0F2B0E5C-0043-DA91-EA32-4D383D592264}"/>
          </ac:picMkLst>
        </pc:picChg>
        <pc:picChg chg="add mod">
          <ac:chgData name="Talbott, Heather" userId="8ebef113-e037-4d89-a70e-4d4fa7ecfcdf" providerId="ADAL" clId="{300CCD01-7C41-45D5-91E2-C009677C6215}" dt="2023-10-18T00:33:34.605" v="120" actId="1076"/>
          <ac:picMkLst>
            <pc:docMk/>
            <pc:sldMk cId="4195555941" sldId="263"/>
            <ac:picMk id="8" creationId="{B2599345-42A4-F3CA-0843-B9002EAF2614}"/>
          </ac:picMkLst>
        </pc:picChg>
      </pc:sldChg>
      <pc:sldChg chg="addSp new">
        <pc:chgData name="Talbott, Heather" userId="8ebef113-e037-4d89-a70e-4d4fa7ecfcdf" providerId="ADAL" clId="{300CCD01-7C41-45D5-91E2-C009677C6215}" dt="2023-10-18T00:34:11.784" v="122"/>
        <pc:sldMkLst>
          <pc:docMk/>
          <pc:sldMk cId="3170101448" sldId="264"/>
        </pc:sldMkLst>
        <pc:picChg chg="add">
          <ac:chgData name="Talbott, Heather" userId="8ebef113-e037-4d89-a70e-4d4fa7ecfcdf" providerId="ADAL" clId="{300CCD01-7C41-45D5-91E2-C009677C6215}" dt="2023-10-18T00:34:11.784" v="122"/>
          <ac:picMkLst>
            <pc:docMk/>
            <pc:sldMk cId="3170101448" sldId="264"/>
            <ac:picMk id="2" creationId="{4671B625-E115-CD53-FEFE-57005EA46047}"/>
          </ac:picMkLst>
        </pc:picChg>
      </pc:sldChg>
      <pc:sldChg chg="addSp modSp new">
        <pc:chgData name="Talbott, Heather" userId="8ebef113-e037-4d89-a70e-4d4fa7ecfcdf" providerId="ADAL" clId="{300CCD01-7C41-45D5-91E2-C009677C6215}" dt="2023-10-18T02:20:28.346" v="134"/>
        <pc:sldMkLst>
          <pc:docMk/>
          <pc:sldMk cId="2138991238" sldId="265"/>
        </pc:sldMkLst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" creationId="{99E61FAD-6B0C-7DBE-052B-074D59671E69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4" creationId="{D3B98A72-9D57-652D-E058-E027D9F7F83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5" creationId="{97EDD3A0-697F-BCA1-A809-A5A645FACD26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7" creationId="{652ABDEB-23D2-5AA6-F23F-814D75541CBF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9" creationId="{148A003B-EF05-FCD4-6DD1-64B7A70B2414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1" creationId="{3D2BE24B-07EA-A7DB-B558-317E3144ED4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3" creationId="{94ABDAD6-C1D3-29BD-6E64-BFA8EECF7C7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5" creationId="{87A7F5C8-FA41-01EA-F1E4-389F843CB6E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7" creationId="{2342C677-EEB9-E8CE-96D5-1F9D6E2E691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9" creationId="{3AF8444C-F469-0CF2-5CF5-BF5C52E760A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1" creationId="{4AE28FA9-0451-40BF-DFCE-5148DE9F8ED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2" creationId="{7336BC83-9D58-A641-1477-A12298FAB521}"/>
          </ac:spMkLst>
        </pc:spChg>
        <pc:picChg chg="add mod">
          <ac:chgData name="Talbott, Heather" userId="8ebef113-e037-4d89-a70e-4d4fa7ecfcdf" providerId="ADAL" clId="{300CCD01-7C41-45D5-91E2-C009677C6215}" dt="2023-10-18T02:20:24.904" v="133"/>
          <ac:picMkLst>
            <pc:docMk/>
            <pc:sldMk cId="2138991238" sldId="265"/>
            <ac:picMk id="3" creationId="{CFEE68AB-3B5F-484E-2E92-500C4577EF73}"/>
          </ac:picMkLst>
        </pc:picChg>
        <pc:picChg chg="add">
          <ac:chgData name="Talbott, Heather" userId="8ebef113-e037-4d89-a70e-4d4fa7ecfcdf" providerId="ADAL" clId="{300CCD01-7C41-45D5-91E2-C009677C6215}" dt="2023-10-18T02:20:28.346" v="134"/>
          <ac:picMkLst>
            <pc:docMk/>
            <pc:sldMk cId="2138991238" sldId="265"/>
            <ac:picMk id="23" creationId="{F510D698-8BF3-66E8-5B15-7461ADC048B6}"/>
          </ac:picMkLst>
        </pc:pic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6" creationId="{7B9E151E-37E4-1B6A-213C-AE706E663D54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8" creationId="{3CB6DB31-A73D-2328-A25A-92250CA5F0D7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0" creationId="{D8887056-CAF4-2867-CC80-FF8508D6A3F3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2" creationId="{254AF509-4409-2334-70D2-00C0653FD77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4" creationId="{E5EE58F1-A349-E602-7C5D-67E6BA7BAD9F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6" creationId="{CA20856C-13DE-0F08-D035-68A544EDDBE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8" creationId="{6DF1071D-82E5-55B1-DE94-382525E1AE4D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20" creationId="{38B883A4-F33B-51B1-EF9E-199E9C599F6F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1:35.083" v="138" actId="1076"/>
        <pc:sldMkLst>
          <pc:docMk/>
          <pc:sldMk cId="97965830" sldId="266"/>
        </pc:sldMkLst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2" creationId="{479B2825-7249-83CE-5555-071B1B0D44E5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4" creationId="{287CBFAE-D594-CAA8-5D55-279A3055AA7D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5" creationId="{B9C33012-8DB1-D953-6187-E7665A8837C6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7" creationId="{2E8A5000-B1AA-A75B-8D73-821D5F78C28E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9" creationId="{3D8117C5-BB4C-1381-353E-AD913BEAC6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1" creationId="{2A137BB5-6231-8107-B316-54DC2034D98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3" creationId="{F2BD024B-B1C8-BD92-65A6-9D23134D0D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5" creationId="{D746A5B7-1791-0485-362D-39DECE8FB64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7" creationId="{5A1C5072-4A4F-3F45-BAE5-750DBEF37FA2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9" creationId="{DEC21555-6BB0-7A24-C55E-A076755D2D17}"/>
          </ac:spMkLst>
        </pc:spChg>
        <pc:picChg chg="add mod">
          <ac:chgData name="Talbott, Heather" userId="8ebef113-e037-4d89-a70e-4d4fa7ecfcdf" providerId="ADAL" clId="{300CCD01-7C41-45D5-91E2-C009677C6215}" dt="2023-10-18T02:21:31.706" v="136"/>
          <ac:picMkLst>
            <pc:docMk/>
            <pc:sldMk cId="97965830" sldId="266"/>
            <ac:picMk id="3" creationId="{F85F87D2-0E8B-8E1A-779B-E68AF361B2E2}"/>
          </ac:picMkLst>
        </pc:picChg>
        <pc:picChg chg="add mod">
          <ac:chgData name="Talbott, Heather" userId="8ebef113-e037-4d89-a70e-4d4fa7ecfcdf" providerId="ADAL" clId="{300CCD01-7C41-45D5-91E2-C009677C6215}" dt="2023-10-18T02:21:35.083" v="138" actId="1076"/>
          <ac:picMkLst>
            <pc:docMk/>
            <pc:sldMk cId="97965830" sldId="266"/>
            <ac:picMk id="21" creationId="{769A0F8A-C327-BD8A-8ABB-376C2AA11543}"/>
          </ac:picMkLst>
        </pc:pic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6" creationId="{6C6C7383-3AC7-2A41-81F4-E9E2C500B474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8" creationId="{900911B6-E4BF-4EEC-BB88-BB285A2E97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0" creationId="{D0C29894-499B-8567-5208-63397D7184B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2" creationId="{0EBA994F-0033-CB40-1603-52E0BA1E94A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4" creationId="{9F903F17-9FF6-6801-20CB-30F4E172FF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6" creationId="{707C7E66-F179-6D20-487E-AAF650734A5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8" creationId="{31464004-C21D-1634-CA9F-707066DCB69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20" creationId="{F09681D6-F32F-A0D0-72E7-BCCF385F0B9A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2:15.514" v="142" actId="1076"/>
        <pc:sldMkLst>
          <pc:docMk/>
          <pc:sldMk cId="784764071" sldId="267"/>
        </pc:sldMkLst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" creationId="{7F77DADB-EBC8-1222-219F-02E8B6129305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4" creationId="{548FC787-FF63-730C-32EA-E2BE702A6E7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5" creationId="{4D6236B4-A7B5-FB86-E9C1-9EE85B0DD03F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7" creationId="{FB865B68-FF9D-4151-7C9C-157991E5327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9" creationId="{D76485E5-E651-3CF1-235F-E7D0522A6E3B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1" creationId="{F5E66B52-2427-EC68-F4E7-8C1FA96F6408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3" creationId="{4D0939A0-310C-8FA3-B3BF-CEDD15823F4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5" creationId="{A9E04494-0D1C-A1A8-3949-32580F6AAFEA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6" creationId="{DEE0103B-14EE-AB47-AFA3-CFEC4BF58636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7" creationId="{87BFDE2E-50AE-3969-1768-A496E5F2203E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9" creationId="{2D3407F7-4188-89B2-D388-6A524BB7066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0" creationId="{88C70F75-4717-940F-0DB3-4577E8C9211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2" creationId="{1628B189-AB6E-B12C-C978-777EAB65E93D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3" creationId="{B96F3F0D-A190-C88A-CF24-37827B94CC5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4" creationId="{5E101DC4-1D01-99D3-2AE3-7CFD12FEA8E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5" creationId="{B3153F48-41D8-B88B-5E5A-5C9320C2D3D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6" creationId="{0167E65A-6F0C-ABE4-3432-1C7DF992A25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8" creationId="{4625E79B-7919-6493-BCC3-43F89906A15D}"/>
          </ac:spMkLst>
        </pc:spChg>
        <pc:picChg chg="add mod">
          <ac:chgData name="Talbott, Heather" userId="8ebef113-e037-4d89-a70e-4d4fa7ecfcdf" providerId="ADAL" clId="{300CCD01-7C41-45D5-91E2-C009677C6215}" dt="2023-10-18T02:22:12.706" v="140"/>
          <ac:picMkLst>
            <pc:docMk/>
            <pc:sldMk cId="784764071" sldId="267"/>
            <ac:picMk id="3" creationId="{8D744AD0-0276-A784-647E-6D312ABB8C55}"/>
          </ac:picMkLst>
        </pc:picChg>
        <pc:picChg chg="add mod">
          <ac:chgData name="Talbott, Heather" userId="8ebef113-e037-4d89-a70e-4d4fa7ecfcdf" providerId="ADAL" clId="{300CCD01-7C41-45D5-91E2-C009677C6215}" dt="2023-10-18T02:22:15.514" v="142" actId="1076"/>
          <ac:picMkLst>
            <pc:docMk/>
            <pc:sldMk cId="784764071" sldId="267"/>
            <ac:picMk id="29" creationId="{095D5EA0-5314-30CC-6FC4-3A53863F4A55}"/>
          </ac:picMkLst>
        </pc:pic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6" creationId="{8A4C6F65-041D-0951-ADF0-A0B9EEDD5406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8" creationId="{05417D7F-1944-3CDF-88DD-64CCF368226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0" creationId="{07928166-DEDE-1B9B-1927-74503320534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2" creationId="{59CA8562-E2F7-1E26-737A-A3B9FFE2F43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4" creationId="{BEA85E2B-B518-6911-E2F4-6A69876BF26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8" creationId="{666F3AAC-7CCF-8D27-75E4-8536D7F9C5F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1" creationId="{589B4581-19A0-FA98-8874-EF162ADA457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7" creationId="{86003AC0-9362-AFFC-E69B-52ED35429C25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2:22:51.321" v="145"/>
        <pc:sldMkLst>
          <pc:docMk/>
          <pc:sldMk cId="60537955" sldId="268"/>
        </pc:sldMkLst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" creationId="{DBCB8214-6DE3-8DD8-617B-7E7FD0B8CC71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4" creationId="{54D226D8-99B4-8064-72DD-9B7229D15FD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5" creationId="{3D1AF24A-B230-DA28-0CF6-504222C9F8C2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7" creationId="{CC41247A-6DB5-37CE-362F-17E5FDED509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9" creationId="{345869BA-24C0-D95E-8B4F-B0928D90CEB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1" creationId="{E79317DE-FDB0-2DF2-5AAC-8C404E707D7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3" creationId="{57177F19-9F1C-D27B-8D95-793BB570C9E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5" creationId="{D69B7843-9798-47BB-FDEE-779CA2F7CFD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7" creationId="{0E408644-172E-FBCE-12BE-12A77573F05D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9" creationId="{83C5DE53-C51D-AAD4-AA06-0CAD8312991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1" creationId="{AC5C1775-8646-C17C-B6FA-51AF1A5B577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3" creationId="{8B471CAB-EB08-A654-4278-4AD8A7D07C7F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5" creationId="{9EFC2996-B15C-1511-A6D9-1F1D4F801BD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6" creationId="{9FEF1FD4-6875-2B26-8D95-FFC8E182E3A5}"/>
          </ac:spMkLst>
        </pc:spChg>
        <pc:picChg chg="add mod">
          <ac:chgData name="Talbott, Heather" userId="8ebef113-e037-4d89-a70e-4d4fa7ecfcdf" providerId="ADAL" clId="{300CCD01-7C41-45D5-91E2-C009677C6215}" dt="2023-10-18T02:22:49.380" v="144"/>
          <ac:picMkLst>
            <pc:docMk/>
            <pc:sldMk cId="60537955" sldId="268"/>
            <ac:picMk id="3" creationId="{E3EEA1C4-E356-93D0-031A-2CEB794AE793}"/>
          </ac:picMkLst>
        </pc:picChg>
        <pc:picChg chg="add">
          <ac:chgData name="Talbott, Heather" userId="8ebef113-e037-4d89-a70e-4d4fa7ecfcdf" providerId="ADAL" clId="{300CCD01-7C41-45D5-91E2-C009677C6215}" dt="2023-10-18T02:22:51.321" v="145"/>
          <ac:picMkLst>
            <pc:docMk/>
            <pc:sldMk cId="60537955" sldId="268"/>
            <ac:picMk id="27" creationId="{9CCBAF0D-103C-E6D4-40BE-C17190F42DB8}"/>
          </ac:picMkLst>
        </pc:pic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6" creationId="{2E323AD0-C9EE-78D7-32EA-BCAFBD0C56F0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8" creationId="{5408BB16-36A3-B013-1414-76D0A2ABF491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0" creationId="{74690AA7-D777-F2C5-55E4-106C9BAF8AF6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2" creationId="{84ED44B6-A1E2-C350-B659-4E2FFB81BB74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4" creationId="{32D141AF-F9CF-B44A-64CB-6A1723072C4E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6" creationId="{101A6AC1-7BC0-7861-67B1-EC9E5779D8D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8" creationId="{734469E6-AF77-9EF9-8F98-087AE7CEB85C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0" creationId="{71E23E32-8775-0DB7-A8DE-6DF783D3223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2" creationId="{98B5A968-86A8-0F0E-DCF5-F1C08246A88A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4" creationId="{62700BE6-7AE4-08A6-FCFC-FF77A487E5F8}"/>
          </ac:cxnSpMkLst>
        </pc:cxnChg>
      </pc:sldChg>
      <pc:sldChg chg="addSp new">
        <pc:chgData name="Talbott, Heather" userId="8ebef113-e037-4d89-a70e-4d4fa7ecfcdf" providerId="ADAL" clId="{300CCD01-7C41-45D5-91E2-C009677C6215}" dt="2023-10-18T02:23:20.002" v="147"/>
        <pc:sldMkLst>
          <pc:docMk/>
          <pc:sldMk cId="943702188" sldId="269"/>
        </pc:sldMkLst>
        <pc:picChg chg="add">
          <ac:chgData name="Talbott, Heather" userId="8ebef113-e037-4d89-a70e-4d4fa7ecfcdf" providerId="ADAL" clId="{300CCD01-7C41-45D5-91E2-C009677C6215}" dt="2023-10-18T02:23:20.002" v="147"/>
          <ac:picMkLst>
            <pc:docMk/>
            <pc:sldMk cId="943702188" sldId="269"/>
            <ac:picMk id="2" creationId="{7EFB8DED-EC21-4BD9-331C-D3BB2CF9676A}"/>
          </ac:picMkLst>
        </pc:picChg>
      </pc:sldChg>
      <pc:sldChg chg="addSp modSp new mod">
        <pc:chgData name="Talbott, Heather" userId="8ebef113-e037-4d89-a70e-4d4fa7ecfcdf" providerId="ADAL" clId="{300CCD01-7C41-45D5-91E2-C009677C6215}" dt="2023-10-18T03:15:13.862" v="152" actId="1076"/>
        <pc:sldMkLst>
          <pc:docMk/>
          <pc:sldMk cId="139503001" sldId="270"/>
        </pc:sldMkLst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" creationId="{B2BF47C0-734C-D56F-8954-A0DAB7DAD269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" creationId="{D7D21D40-599F-73C5-AC69-18097CAD475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" creationId="{E376FC4B-93D0-3A15-7FE1-05903072531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7" creationId="{1B92E517-A775-54D3-E1AF-BCB5255EB0E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8" creationId="{B1D23B80-5C13-E55E-9AF1-6143A1E58B5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9" creationId="{F280DFDD-B54E-482F-759F-2518C12CBFD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0" creationId="{A40CD27B-C0A7-FD23-2296-EC44C85466E3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1" creationId="{30BB8C02-3A3D-CB45-A3C5-36E475187DD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2" creationId="{4A098545-0C09-4804-DB85-1A20B0A9D512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3" creationId="{C13D2257-5B73-432B-02E0-77F8E985C30E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4" creationId="{F420E245-B690-D992-6DE3-2012AB59FC4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5" creationId="{15E40392-2631-231F-3ACF-16E5D4A6DF4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6" creationId="{CDE7FA3B-FDC6-1725-3A45-E61207051C5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7" creationId="{C5DEF71F-46C0-EE6A-2F6A-20418F438D69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8" creationId="{5A9BD75E-CC7A-490F-834E-635C854409CF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9" creationId="{810E6DBB-BAC7-A515-4322-38EA3349A6F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0" creationId="{C31CC102-4A01-E140-FFE5-8778086F5AB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1" creationId="{02B0F22D-FB71-F4D0-95A5-1C5988B1D5C0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2" creationId="{514FC91A-32AB-F78C-C7C2-89D7E816A39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3" creationId="{3AB8B36F-AAC8-D9CC-F94C-A5520142D6F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4" creationId="{AB95EDC9-8783-27C3-6F01-B39A26D58F0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5" creationId="{EAC41409-FC26-2308-1A40-2E8C9E1BC18E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6" creationId="{241C5EF9-097F-4EB4-734A-EE63C177160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7" creationId="{B0A95641-7F1D-8A8A-70C9-B8434A28808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8" creationId="{27952C05-349E-4798-CEBC-12DA09EF45B0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9" creationId="{CD5F6F32-D320-C5C9-B262-BB7BA52172D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0" creationId="{5C588A80-0B36-1239-63AD-83E23021243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1" creationId="{74A294EB-2508-D68F-7E97-BA578D28E13B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2" creationId="{03A40CD3-7822-8C44-B89B-674135669A8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3" creationId="{8499D30E-B159-0B9C-A7C2-2305449A951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4" creationId="{12D276AD-644C-2816-D2DE-7AE3EA08CC4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5" creationId="{783252E9-630C-9B12-8621-CA8EA10AD50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8" creationId="{E4185BBF-B73F-4DEA-E7A4-3D2FEBCE906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9" creationId="{9FB36168-7035-AF21-335A-7C35341D5DA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0" creationId="{F69D61A5-57FD-83AE-6CB1-6E719524C44B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1" creationId="{1A7FF3A3-B6CD-C226-70B4-F43F2DC7CE5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2" creationId="{C961CA48-8DEB-9294-C27C-10925250D6C3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4" creationId="{77F463DB-D513-A5DE-9E05-E1997B3FEB3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6" creationId="{B0A77397-FE8A-77BB-DC92-8DD2E0EA58B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8" creationId="{42F27CE4-03FD-239F-760E-3D1DC1CD420F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0" creationId="{3287EC2D-AF77-4882-FAD0-2F8E810EB26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1" creationId="{E4B36721-6974-72BA-4162-9A2941785934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2" creationId="{84F47B3A-CC83-8596-0E16-4BAF1485676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3" creationId="{CCE977EA-62F4-B5CD-3F07-084081E4389B}"/>
          </ac:spMkLst>
        </pc:s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36" creationId="{D6407D84-48D6-B7D6-9D1A-1FD423EBC8F1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39" creationId="{E4B66D60-BFFB-5BE2-B326-86F1D674652E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42" creationId="{166DF401-8640-E592-6199-09458AB69261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45" creationId="{7B17BDFD-001C-4B60-FDCB-5F1BC60D2613}"/>
          </ac:grpSpMkLst>
        </pc:grpChg>
        <pc:picChg chg="add mod">
          <ac:chgData name="Talbott, Heather" userId="8ebef113-e037-4d89-a70e-4d4fa7ecfcdf" providerId="ADAL" clId="{300CCD01-7C41-45D5-91E2-C009677C6215}" dt="2023-10-18T03:15:10.449" v="150" actId="1076"/>
          <ac:picMkLst>
            <pc:docMk/>
            <pc:sldMk cId="139503001" sldId="270"/>
            <ac:picMk id="3" creationId="{6E1C406F-8BFC-B571-C112-1A688860E6FC}"/>
          </ac:picMkLst>
        </pc:picChg>
        <pc:picChg chg="add mod">
          <ac:chgData name="Talbott, Heather" userId="8ebef113-e037-4d89-a70e-4d4fa7ecfcdf" providerId="ADAL" clId="{300CCD01-7C41-45D5-91E2-C009677C6215}" dt="2023-10-18T03:15:13.862" v="152" actId="1076"/>
          <ac:picMkLst>
            <pc:docMk/>
            <pc:sldMk cId="139503001" sldId="270"/>
            <ac:picMk id="64" creationId="{AF3B192B-F0AA-C653-DFD4-0B1AE6677829}"/>
          </ac:picMkLst>
        </pc:pic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" creationId="{A2209699-6055-B3CC-5526-03E9DDFE83F4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37" creationId="{909CF807-8D12-4D86-2207-5FF25DFD701E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38" creationId="{06563D30-35F7-ECEA-BAE7-605F8A926E34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0" creationId="{23515B59-266E-8109-2EB4-C24AD101331A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1" creationId="{711C280D-E109-6AA3-D7C1-A192DD52456C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3" creationId="{F2CAB1B9-B0E4-6B72-3801-AAD27F2C4DA3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4" creationId="{759A6997-8C64-05FE-2992-F25F70008CB7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6" creationId="{B119976E-6E95-6C36-6F2B-D6C06F649A03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7" creationId="{8519F26B-C7FE-BF8D-7F6E-4E701645149C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3" creationId="{BCA63389-B382-0995-9585-D1A480A9FB93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5" creationId="{F527B742-B99D-85E2-2CB3-15B34E433D22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7" creationId="{816A4B31-9818-FDEF-0AA4-E2A9146FE09C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9" creationId="{ECD1CB63-46C1-D759-B59F-C3FAC62417B2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3:16:13.794" v="156" actId="1076"/>
        <pc:sldMkLst>
          <pc:docMk/>
          <pc:sldMk cId="2705490481" sldId="271"/>
        </pc:sldMkLst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" creationId="{B7D7B252-D416-49E1-E311-FADC840F5204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4" creationId="{092E45AF-5356-96BA-61BF-A02C61442650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6" creationId="{02569680-372A-7D14-F614-E5544D4A0D0B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8" creationId="{DEC9BDCA-728C-99F5-1CA0-A1A83D407BC6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0" creationId="{25D77F7F-CC81-658D-D666-181AC497F9D1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2" creationId="{7EEFA877-9817-BFE3-8278-C136565E27FA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4" creationId="{CAD6384F-3A61-1B8F-66C6-11912C203D9D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6" creationId="{C4F7C640-6570-5084-FA2D-F2A50EE3D5D2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8" creationId="{F8E3326F-6A38-9737-E161-523F9DC0E2C3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0" creationId="{008C4743-804F-6798-B56E-1BF8AD9254C6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2" creationId="{71A56BF0-41DB-48E5-3454-162DA75A3FE2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4" creationId="{6B1A1AD9-62F4-80E4-0DD8-84164CFE8315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6" creationId="{D37FF7E7-CEBA-718F-52D2-14EB7DC7F969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8" creationId="{813BF603-9CE7-BD6B-0943-8F0BF904FA19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9" creationId="{0FD89BF7-BE53-2957-0BC9-8B07000621D8}"/>
          </ac:spMkLst>
        </pc:spChg>
        <pc:picChg chg="add mod">
          <ac:chgData name="Talbott, Heather" userId="8ebef113-e037-4d89-a70e-4d4fa7ecfcdf" providerId="ADAL" clId="{300CCD01-7C41-45D5-91E2-C009677C6215}" dt="2023-10-18T03:16:10.871" v="154"/>
          <ac:picMkLst>
            <pc:docMk/>
            <pc:sldMk cId="2705490481" sldId="271"/>
            <ac:picMk id="3" creationId="{413E080D-DA8C-B735-8497-DD1345A3189F}"/>
          </ac:picMkLst>
        </pc:picChg>
        <pc:picChg chg="add mod">
          <ac:chgData name="Talbott, Heather" userId="8ebef113-e037-4d89-a70e-4d4fa7ecfcdf" providerId="ADAL" clId="{300CCD01-7C41-45D5-91E2-C009677C6215}" dt="2023-10-18T03:16:13.794" v="156" actId="1076"/>
          <ac:picMkLst>
            <pc:docMk/>
            <pc:sldMk cId="2705490481" sldId="271"/>
            <ac:picMk id="30" creationId="{7C055648-EF60-3DE5-9BAF-3F34EADC3D13}"/>
          </ac:picMkLst>
        </pc:pic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5" creationId="{83940550-3F99-2FF8-BBA1-A3288B6FE5D1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7" creationId="{D6AF430E-921B-B162-B347-070532D4B048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9" creationId="{73B4C996-CC6E-B8BF-9442-70523240F55F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1" creationId="{E3074A18-CA54-2069-A656-3EF0B6FB2E1B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3" creationId="{1EE860E3-3CEF-E1CA-8A24-B2BD3D5F0981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5" creationId="{1E1B9603-9487-F073-600B-4FE2788A7C4D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7" creationId="{47FF175A-4151-F934-299D-2BDAEF68790C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9" creationId="{399571E5-5DA8-ADA0-7AAE-65DC6CB60C76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1" creationId="{24BCD574-AA9C-4ED7-D3F0-2148978BA969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3" creationId="{E38C76A6-8B4D-AAA4-04BE-BA7D2A1AF759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5" creationId="{CBF193D4-137E-3556-6EE6-788F376770B2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7" creationId="{3C172F8F-D04A-45AE-FA20-70132B376721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3:17:05.960" v="159"/>
        <pc:sldMkLst>
          <pc:docMk/>
          <pc:sldMk cId="2440237221" sldId="272"/>
        </pc:sldMkLst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2" creationId="{78A2D43A-5915-D9BF-BBDB-42C8C50975D6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4" creationId="{76324309-DBD9-AAB3-C9E5-CB39827A2CF4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6" creationId="{0FFDFFCA-2644-E7DB-0F3A-7C5DE9070C00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8" creationId="{D8ED1CF2-762B-372D-621D-63C93859A1F1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0" creationId="{DAE980C0-431A-DAE2-495E-290CDC0E169C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2" creationId="{7CC21D24-1D06-A707-C9CD-074B11B71C09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4" creationId="{C34B94F0-9122-EF43-5326-23651B1D87D5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6" creationId="{B4E81F8D-3576-E677-65A2-52E2724425EF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8" creationId="{4C2999A3-17A1-DDAB-9262-3C0AC3AA5BA4}"/>
          </ac:spMkLst>
        </pc:spChg>
        <pc:picChg chg="add mod">
          <ac:chgData name="Talbott, Heather" userId="8ebef113-e037-4d89-a70e-4d4fa7ecfcdf" providerId="ADAL" clId="{300CCD01-7C41-45D5-91E2-C009677C6215}" dt="2023-10-18T03:17:03.714" v="158"/>
          <ac:picMkLst>
            <pc:docMk/>
            <pc:sldMk cId="2440237221" sldId="272"/>
            <ac:picMk id="3" creationId="{35E14C63-82A9-F2A2-013E-6A63C47B0135}"/>
          </ac:picMkLst>
        </pc:picChg>
        <pc:picChg chg="add">
          <ac:chgData name="Talbott, Heather" userId="8ebef113-e037-4d89-a70e-4d4fa7ecfcdf" providerId="ADAL" clId="{300CCD01-7C41-45D5-91E2-C009677C6215}" dt="2023-10-18T03:17:05.960" v="159"/>
          <ac:picMkLst>
            <pc:docMk/>
            <pc:sldMk cId="2440237221" sldId="272"/>
            <ac:picMk id="19" creationId="{3018CE3C-C7DB-C8A6-4D6F-2A64E09EBF2A}"/>
          </ac:picMkLst>
        </pc:pic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5" creationId="{FD142698-ECE3-7048-4E81-8DB9A409E347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7" creationId="{49ADD1B2-B36E-9D28-6AA9-643DB24BE965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9" creationId="{AECB7D0E-9264-1980-4089-134D61361FB5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1" creationId="{8F051F41-0C42-FD0E-BDE0-47A4FA71B82A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3" creationId="{8BBAD8BC-3009-17D2-AC9A-1D5FBF669192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5" creationId="{0C890389-A5D0-441C-119C-38CD47098429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7" creationId="{C08CDFCA-0EBE-3EFE-B9E5-4673759D750D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3:17:54.358" v="163"/>
        <pc:sldMkLst>
          <pc:docMk/>
          <pc:sldMk cId="3150555021" sldId="273"/>
        </pc:sldMkLst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" creationId="{96171922-0567-0BE5-11E1-D3ECB3FB65E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4" creationId="{68B7C95E-EA86-3BAE-2E6C-1FB1608C68C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" creationId="{FE829B7D-2CAF-6ABB-65FC-54B991A35A1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" creationId="{FD0D2184-79E4-383A-43E3-EAEDAC2EA68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" creationId="{60CB9D08-7845-BC50-BBF4-6B6ED95F467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8" creationId="{7DBE59E2-51E7-C303-F6EA-881E4D438E3E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9" creationId="{8A98D785-3C78-7B27-2636-02128FFB5DB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0" creationId="{E06091B2-8C39-D940-A765-8E8A720059FE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1" creationId="{09FF92AB-B5A1-AB32-EAC0-5D5ADA16AE2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2" creationId="{556FF25D-99D3-47A5-CE40-0CC94CCDDDE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3" creationId="{3E727C9F-E3CB-9A65-9C9E-EA9595E4FDF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4" creationId="{D647709D-060D-2C56-0145-7E9CC60AD90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5" creationId="{8807C1AF-50FD-C6D8-7CC1-D8FA49FAB34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6" creationId="{6BBDD1C7-912E-26F5-3483-F732DCB8E08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7" creationId="{4E8C7432-AAFC-8017-9D9A-030AD6B3DBB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8" creationId="{D17A5C97-E29F-8B00-F775-126927F3EE7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9" creationId="{E149CE8F-55D3-D1BB-3A71-087C7C5D976D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0" creationId="{CF8E50C9-9805-DEC5-6FFC-3241E1A13C4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1" creationId="{0F6587BD-891C-BC9D-D670-DAD00B575645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2" creationId="{B80DB3DB-2A87-82D4-1D2F-611920F7EE4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3" creationId="{168FA5F6-8E32-7ECF-4810-61732F53064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4" creationId="{2D0B8A0D-F2C8-6731-29AB-97927142CB9F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5" creationId="{2B62865A-3A72-BD97-B99B-4814D7FF045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6" creationId="{8B1027A3-B3DD-84E9-2D28-D8ED827B7492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7" creationId="{E3152C28-BA88-CB11-668D-158598C123E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8" creationId="{757268A8-0993-30C8-E3D6-0F301DF1E2AC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9" creationId="{80EA343C-039C-0DB1-C500-B4E5B98BBE7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0" creationId="{55ADD93E-9C15-CF13-9594-97C826F680A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1" creationId="{8E82D9ED-8A75-C511-87D3-A48E4B0DAC72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2" creationId="{270269E3-A681-929A-8EC1-B1B26FC80C5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3" creationId="{3A9523D9-CC63-5050-90EE-DE1E06F65215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8" creationId="{AB05DC0E-74E1-6671-934B-D397C9A6508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9" creationId="{1A0CA765-E7C8-6727-159A-E49E14879AC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1" creationId="{A97C038D-B0E0-EB15-89C7-588F02A110D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3" creationId="{3A921E4E-026A-604E-92DE-CB408FFD385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5" creationId="{CF5A1820-C65C-FB6A-FA4C-239ECED72F4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7" creationId="{A12E7CF5-88F6-BB12-E747-9CB6A0D1727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9" creationId="{2BFF4CCE-77A1-1C72-FBC2-E8CC64DCC0B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0" creationId="{DCD3B6AC-7856-EEF4-5196-3C6605787C5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2" creationId="{8C2332C4-5523-F350-7F88-99D1DFC070E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4" creationId="{171F3B23-C786-8681-F575-48097E41337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6" creationId="{8E1DC6E6-6E2F-A42E-27A2-E8CD3510009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8" creationId="{8FAE9699-CE0D-DBBD-CF50-2FF4E0C2485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9" creationId="{4A56B2C6-0448-5EEB-ED52-BCAC9B130CC3}"/>
          </ac:spMkLst>
        </pc:s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34" creationId="{47AA0635-7349-4E30-32BB-808FEBE6F0F1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37" creationId="{67266297-6704-A501-B9EB-DC90BCDFCE96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0" creationId="{790BBCEB-6DFE-E1F6-50AA-507483B5E581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3" creationId="{E1C6DEFD-2437-6E95-9299-FAACFAAD53A5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6" creationId="{54630AA1-4EAB-88E2-DE91-9DAC7A3CDD2C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9" creationId="{787F9554-E113-BCE5-6355-598FB8965580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52" creationId="{B2071538-787A-A0AB-53D6-D72BC8DC27CC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55" creationId="{D31AA7C2-B05A-7D6A-EC5E-74A3CAFDBDE9}"/>
          </ac:grpSpMkLst>
        </pc:grpChg>
        <pc:picChg chg="add mod">
          <ac:chgData name="Talbott, Heather" userId="8ebef113-e037-4d89-a70e-4d4fa7ecfcdf" providerId="ADAL" clId="{300CCD01-7C41-45D5-91E2-C009677C6215}" dt="2023-10-18T03:17:49.829" v="161"/>
          <ac:picMkLst>
            <pc:docMk/>
            <pc:sldMk cId="3150555021" sldId="273"/>
            <ac:picMk id="3" creationId="{69554DAA-CFD7-8E5B-7A44-CE02197F4259}"/>
          </ac:picMkLst>
        </pc:picChg>
        <pc:picChg chg="add">
          <ac:chgData name="Talbott, Heather" userId="8ebef113-e037-4d89-a70e-4d4fa7ecfcdf" providerId="ADAL" clId="{300CCD01-7C41-45D5-91E2-C009677C6215}" dt="2023-10-18T03:17:51.656" v="162"/>
          <ac:picMkLst>
            <pc:docMk/>
            <pc:sldMk cId="3150555021" sldId="273"/>
            <ac:picMk id="80" creationId="{B58A26BB-C9C1-3FD1-4CE7-B0D95F234144}"/>
          </ac:picMkLst>
        </pc:picChg>
        <pc:picChg chg="add mod">
          <ac:chgData name="Talbott, Heather" userId="8ebef113-e037-4d89-a70e-4d4fa7ecfcdf" providerId="ADAL" clId="{300CCD01-7C41-45D5-91E2-C009677C6215}" dt="2023-10-18T03:17:54.358" v="163"/>
          <ac:picMkLst>
            <pc:docMk/>
            <pc:sldMk cId="3150555021" sldId="273"/>
            <ac:picMk id="81" creationId="{D1D00E11-2167-8251-EBF5-EE48D15872C6}"/>
          </ac:picMkLst>
        </pc:pic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5" creationId="{925FD695-037A-7AD4-DA51-A4E731E1E16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6" creationId="{C8216DDE-5190-BEFF-91A0-B0D57AAF2EFB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8" creationId="{96D9F7A8-D6D4-F67D-EC61-FEA4220CCAF9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9" creationId="{DF83B2C6-F0E9-9776-8D60-F8566693A066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1" creationId="{EBD180F2-43B1-D149-D94D-32EE44833BE4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2" creationId="{B33F8E3B-88FF-56F4-792B-391A2FFB4758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4" creationId="{C6E60A96-9198-2B48-855F-AC04F0F0D85A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5" creationId="{497BEFA9-47BF-9DD9-6C4C-0AD489350E2C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7" creationId="{E69A3173-A252-1E69-5150-BA264D692507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8" creationId="{276EE092-7145-F7D7-4773-10D42AE56D7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0" creationId="{1944F9F0-9E68-2B3A-EFD9-EC88D5C82FB6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1" creationId="{A9A6C024-A885-2D1F-5387-7943CB5AC708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3" creationId="{B1D45FBF-C69A-010D-7FB7-9F115D7772A5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4" creationId="{B368D794-6CD1-2F33-C418-3597CC9FD83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6" creationId="{B9CC68F8-CC21-22C6-2090-416A2B12ED27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7" creationId="{466C9A08-2575-6B7F-A30C-3A0CCED4D2C9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0" creationId="{CEFC949F-FEFA-1365-4C0F-6036BFE2455A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2" creationId="{5B023D9D-32DC-D221-9068-D2CFB9C8ACAD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4" creationId="{97917833-FAF0-4694-9750-688850EA751E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6" creationId="{C8CD82DF-0C7E-A6DE-F53F-34CD5CB25385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8" creationId="{EE71DF4F-6E21-9A99-F82A-A7DE2BAE06BD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1" creationId="{129D63AF-BE8E-D3E5-D6D6-8445D2C3924C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3" creationId="{3941611C-9496-DBA5-4261-73C8291015F3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5" creationId="{F0DB44D8-3013-BE17-F0E7-A8E8C781EA98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7" creationId="{2D537C94-89F0-8F51-8BF4-F4F5F2029A3D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5:38:56.577" v="166"/>
        <pc:sldMkLst>
          <pc:docMk/>
          <pc:sldMk cId="3621941159" sldId="274"/>
        </pc:sldMkLst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2" creationId="{BE22E2B5-20D9-6E48-6FE3-27A757281CFB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4" creationId="{B836A4E5-AD95-4B78-D3E4-263D1E0C2F16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7" creationId="{D4922754-D1F0-CE96-BF63-45577AAFA80B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8" creationId="{EF867AA9-FC1C-40D0-AC8C-4E6DDACC8B2A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10" creationId="{48CE69D8-B525-AC13-6A9D-8030F109AD81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12" creationId="{4851265C-A1FE-9F66-EE9D-2EE2ADFAB795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14" creationId="{587B9382-9BF1-713E-EC31-50ED5473918B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16" creationId="{E358147C-E2CD-56E2-5DC9-757A44118043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19" creationId="{28A3FF3A-8ED8-2A8C-C443-FCE88AAF01A1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21" creationId="{FC99C3B1-8704-1FCA-B028-01D2ED286988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23" creationId="{5B27F1B1-013A-2DFC-0339-410A95326C2C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24" creationId="{F88319D4-842F-C076-5F45-9D438EE1990B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26" creationId="{E5203A0E-3E19-4741-D5EB-8F2110F27641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0" creationId="{9E7D2A2B-F7C1-F0A3-A51A-9DC91CF8B5EC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1" creationId="{41B98D12-F79C-0A84-6DD8-CDD14E21B8F7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2" creationId="{5A9ED903-05C7-73DB-0579-AD8BF5E10891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5" creationId="{A24587E3-D8E0-8017-EB65-1F68656B39AD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6" creationId="{B8199184-EFF2-E5B4-FF75-0FD622E3D514}"/>
          </ac:spMkLst>
        </pc:spChg>
        <pc:spChg chg="add mod">
          <ac:chgData name="Talbott, Heather" userId="8ebef113-e037-4d89-a70e-4d4fa7ecfcdf" providerId="ADAL" clId="{300CCD01-7C41-45D5-91E2-C009677C6215}" dt="2023-10-18T05:38:54.562" v="165"/>
          <ac:spMkLst>
            <pc:docMk/>
            <pc:sldMk cId="3621941159" sldId="274"/>
            <ac:spMk id="37" creationId="{32EC5609-94CE-064C-BAFA-E436ED043782}"/>
          </ac:spMkLst>
        </pc:spChg>
        <pc:grpChg chg="add mod">
          <ac:chgData name="Talbott, Heather" userId="8ebef113-e037-4d89-a70e-4d4fa7ecfcdf" providerId="ADAL" clId="{300CCD01-7C41-45D5-91E2-C009677C6215}" dt="2023-10-18T05:38:54.562" v="165"/>
          <ac:grpSpMkLst>
            <pc:docMk/>
            <pc:sldMk cId="3621941159" sldId="274"/>
            <ac:grpSpMk id="27" creationId="{9CAE587B-8A4E-6D79-9193-BD31569E07AF}"/>
          </ac:grpSpMkLst>
        </pc:grpChg>
        <pc:picChg chg="add mod">
          <ac:chgData name="Talbott, Heather" userId="8ebef113-e037-4d89-a70e-4d4fa7ecfcdf" providerId="ADAL" clId="{300CCD01-7C41-45D5-91E2-C009677C6215}" dt="2023-10-18T05:38:54.562" v="165"/>
          <ac:picMkLst>
            <pc:docMk/>
            <pc:sldMk cId="3621941159" sldId="274"/>
            <ac:picMk id="3" creationId="{625465F5-7851-613D-A377-6D8F0A690357}"/>
          </ac:picMkLst>
        </pc:picChg>
        <pc:picChg chg="add">
          <ac:chgData name="Talbott, Heather" userId="8ebef113-e037-4d89-a70e-4d4fa7ecfcdf" providerId="ADAL" clId="{300CCD01-7C41-45D5-91E2-C009677C6215}" dt="2023-10-18T05:38:56.577" v="166"/>
          <ac:picMkLst>
            <pc:docMk/>
            <pc:sldMk cId="3621941159" sldId="274"/>
            <ac:picMk id="38" creationId="{1B5AE045-BFE7-8863-43DE-AAE0B399A44D}"/>
          </ac:picMkLst>
        </pc:pic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5" creationId="{040C2FDF-2EE7-082C-0B57-E7AC9C430F12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6" creationId="{B4589FB8-4EA1-95BA-C616-0D0CFA67012A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9" creationId="{C79D9A57-81C4-7CE9-FC75-B833738936EB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11" creationId="{EB883F07-8B76-203F-D8F7-DDDDCFA44FA0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13" creationId="{BFADA7E8-C924-F71F-CE48-B84700C66D0F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15" creationId="{CBDC06EE-2395-B696-3EED-9BBCE73AD580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17" creationId="{46115F05-FF59-A6A1-96DC-C19BB15D5180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18" creationId="{D33D5DC2-A474-089A-8837-79C3DC7FB337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20" creationId="{8F059459-2CEC-157D-5C89-6F28CECF8C6A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22" creationId="{E66236CC-86BF-041D-6F79-69FA1A4C975A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25" creationId="{FF1FF913-292A-851D-C220-8E1DB24C8C14}"/>
          </ac:cxnSpMkLst>
        </pc:cxnChg>
        <pc:cxnChg chg="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28" creationId="{3426532B-D843-E26A-582D-91D500F99B1C}"/>
          </ac:cxnSpMkLst>
        </pc:cxnChg>
        <pc:cxnChg chg="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29" creationId="{C0BB697F-4501-EA6C-0DE5-2835D96C91C7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33" creationId="{847FD199-B670-7080-3D97-19E6226ED796}"/>
          </ac:cxnSpMkLst>
        </pc:cxnChg>
        <pc:cxnChg chg="add mod">
          <ac:chgData name="Talbott, Heather" userId="8ebef113-e037-4d89-a70e-4d4fa7ecfcdf" providerId="ADAL" clId="{300CCD01-7C41-45D5-91E2-C009677C6215}" dt="2023-10-18T05:38:54.562" v="165"/>
          <ac:cxnSpMkLst>
            <pc:docMk/>
            <pc:sldMk cId="3621941159" sldId="274"/>
            <ac:cxnSpMk id="34" creationId="{298BE6FF-00C2-C364-D293-676128B8679F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5:40:30.374" v="169"/>
        <pc:sldMkLst>
          <pc:docMk/>
          <pc:sldMk cId="1714874403" sldId="275"/>
        </pc:sldMkLst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2" creationId="{79B871B3-BD3D-84CE-45AD-6D8979733FE0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4" creationId="{69EAA4F1-6B08-9705-6AD7-270234AF43FF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6" creationId="{13078D35-74E1-810C-403F-FA5635F9F608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8" creationId="{208DFDD3-035D-6608-C475-85B8AF7597DC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10" creationId="{48604320-1200-7577-FA6B-E6C22E53FC99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12" creationId="{D5B7C043-BE48-2620-2583-63E6F666FC03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14" creationId="{6A0192BF-A87C-438F-2A87-381637D7CDBC}"/>
          </ac:spMkLst>
        </pc:spChg>
        <pc:spChg chg="add mod">
          <ac:chgData name="Talbott, Heather" userId="8ebef113-e037-4d89-a70e-4d4fa7ecfcdf" providerId="ADAL" clId="{300CCD01-7C41-45D5-91E2-C009677C6215}" dt="2023-10-18T05:40:28.452" v="168"/>
          <ac:spMkLst>
            <pc:docMk/>
            <pc:sldMk cId="1714874403" sldId="275"/>
            <ac:spMk id="15" creationId="{678CB872-98BA-BAEE-4130-C3CA729AEE07}"/>
          </ac:spMkLst>
        </pc:spChg>
        <pc:picChg chg="add mod">
          <ac:chgData name="Talbott, Heather" userId="8ebef113-e037-4d89-a70e-4d4fa7ecfcdf" providerId="ADAL" clId="{300CCD01-7C41-45D5-91E2-C009677C6215}" dt="2023-10-18T05:40:28.452" v="168"/>
          <ac:picMkLst>
            <pc:docMk/>
            <pc:sldMk cId="1714874403" sldId="275"/>
            <ac:picMk id="3" creationId="{37E7EB1F-7496-1B4E-761B-D5F0520D0A4A}"/>
          </ac:picMkLst>
        </pc:picChg>
        <pc:picChg chg="add">
          <ac:chgData name="Talbott, Heather" userId="8ebef113-e037-4d89-a70e-4d4fa7ecfcdf" providerId="ADAL" clId="{300CCD01-7C41-45D5-91E2-C009677C6215}" dt="2023-10-18T05:40:30.374" v="169"/>
          <ac:picMkLst>
            <pc:docMk/>
            <pc:sldMk cId="1714874403" sldId="275"/>
            <ac:picMk id="16" creationId="{924E8565-44E5-6915-3DC3-B2FBB1066A54}"/>
          </ac:picMkLst>
        </pc:picChg>
        <pc:cxnChg chg="add mod">
          <ac:chgData name="Talbott, Heather" userId="8ebef113-e037-4d89-a70e-4d4fa7ecfcdf" providerId="ADAL" clId="{300CCD01-7C41-45D5-91E2-C009677C6215}" dt="2023-10-18T05:40:28.452" v="168"/>
          <ac:cxnSpMkLst>
            <pc:docMk/>
            <pc:sldMk cId="1714874403" sldId="275"/>
            <ac:cxnSpMk id="5" creationId="{155A2685-2287-209D-86CD-0F2C36D097F8}"/>
          </ac:cxnSpMkLst>
        </pc:cxnChg>
        <pc:cxnChg chg="add mod">
          <ac:chgData name="Talbott, Heather" userId="8ebef113-e037-4d89-a70e-4d4fa7ecfcdf" providerId="ADAL" clId="{300CCD01-7C41-45D5-91E2-C009677C6215}" dt="2023-10-18T05:40:28.452" v="168"/>
          <ac:cxnSpMkLst>
            <pc:docMk/>
            <pc:sldMk cId="1714874403" sldId="275"/>
            <ac:cxnSpMk id="7" creationId="{B8B0DDB0-F593-5F2B-C6AA-0CF5973ACB19}"/>
          </ac:cxnSpMkLst>
        </pc:cxnChg>
        <pc:cxnChg chg="add mod">
          <ac:chgData name="Talbott, Heather" userId="8ebef113-e037-4d89-a70e-4d4fa7ecfcdf" providerId="ADAL" clId="{300CCD01-7C41-45D5-91E2-C009677C6215}" dt="2023-10-18T05:40:28.452" v="168"/>
          <ac:cxnSpMkLst>
            <pc:docMk/>
            <pc:sldMk cId="1714874403" sldId="275"/>
            <ac:cxnSpMk id="9" creationId="{B4A9C83B-B2E2-A8AF-E3F8-5F0CDB7D631C}"/>
          </ac:cxnSpMkLst>
        </pc:cxnChg>
        <pc:cxnChg chg="add mod">
          <ac:chgData name="Talbott, Heather" userId="8ebef113-e037-4d89-a70e-4d4fa7ecfcdf" providerId="ADAL" clId="{300CCD01-7C41-45D5-91E2-C009677C6215}" dt="2023-10-18T05:40:28.452" v="168"/>
          <ac:cxnSpMkLst>
            <pc:docMk/>
            <pc:sldMk cId="1714874403" sldId="275"/>
            <ac:cxnSpMk id="11" creationId="{A3175139-D13C-6EAA-6B28-7443EAFC6BD4}"/>
          </ac:cxnSpMkLst>
        </pc:cxnChg>
        <pc:cxnChg chg="add mod">
          <ac:chgData name="Talbott, Heather" userId="8ebef113-e037-4d89-a70e-4d4fa7ecfcdf" providerId="ADAL" clId="{300CCD01-7C41-45D5-91E2-C009677C6215}" dt="2023-10-18T05:40:28.452" v="168"/>
          <ac:cxnSpMkLst>
            <pc:docMk/>
            <pc:sldMk cId="1714874403" sldId="275"/>
            <ac:cxnSpMk id="13" creationId="{84FDDE07-EEE6-F588-8F9A-B370FD5DE6B7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5:41:04.023" v="172"/>
        <pc:sldMkLst>
          <pc:docMk/>
          <pc:sldMk cId="1398711112" sldId="276"/>
        </pc:sldMkLst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2" creationId="{5333E3EA-96FB-1147-09B3-CF3DBC56A184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4" creationId="{A0E3DB0E-4AA0-0DC0-05BC-53E248968170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5" creationId="{216B7D28-5A6E-DDF1-C30C-3849C0958CEF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7" creationId="{F5D4DB68-2D00-9A60-766E-7E68748C9552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9" creationId="{7011645E-64B4-F767-BA68-AA3B6867F91D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11" creationId="{56322CAD-7210-9528-F75A-90F698C455F4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13" creationId="{43C89CD2-9AD7-F982-A1FA-9C8F7C191B3F}"/>
          </ac:spMkLst>
        </pc:spChg>
        <pc:spChg chg="add mod">
          <ac:chgData name="Talbott, Heather" userId="8ebef113-e037-4d89-a70e-4d4fa7ecfcdf" providerId="ADAL" clId="{300CCD01-7C41-45D5-91E2-C009677C6215}" dt="2023-10-18T05:41:02.427" v="171"/>
          <ac:spMkLst>
            <pc:docMk/>
            <pc:sldMk cId="1398711112" sldId="276"/>
            <ac:spMk id="18" creationId="{6367CB67-D517-4924-2441-3DAF3345BBB7}"/>
          </ac:spMkLst>
        </pc:spChg>
        <pc:grpChg chg="add mod">
          <ac:chgData name="Talbott, Heather" userId="8ebef113-e037-4d89-a70e-4d4fa7ecfcdf" providerId="ADAL" clId="{300CCD01-7C41-45D5-91E2-C009677C6215}" dt="2023-10-18T05:41:02.427" v="171"/>
          <ac:grpSpMkLst>
            <pc:docMk/>
            <pc:sldMk cId="1398711112" sldId="276"/>
            <ac:grpSpMk id="15" creationId="{407D4624-7839-A063-04DD-1B4D16945E93}"/>
          </ac:grpSpMkLst>
        </pc:grpChg>
        <pc:picChg chg="add mod">
          <ac:chgData name="Talbott, Heather" userId="8ebef113-e037-4d89-a70e-4d4fa7ecfcdf" providerId="ADAL" clId="{300CCD01-7C41-45D5-91E2-C009677C6215}" dt="2023-10-18T05:41:02.427" v="171"/>
          <ac:picMkLst>
            <pc:docMk/>
            <pc:sldMk cId="1398711112" sldId="276"/>
            <ac:picMk id="3" creationId="{2524754F-7524-C2DD-CD85-8BF6124BEEF5}"/>
          </ac:picMkLst>
        </pc:picChg>
        <pc:picChg chg="add">
          <ac:chgData name="Talbott, Heather" userId="8ebef113-e037-4d89-a70e-4d4fa7ecfcdf" providerId="ADAL" clId="{300CCD01-7C41-45D5-91E2-C009677C6215}" dt="2023-10-18T05:41:04.023" v="172"/>
          <ac:picMkLst>
            <pc:docMk/>
            <pc:sldMk cId="1398711112" sldId="276"/>
            <ac:picMk id="19" creationId="{71511E93-1CF0-E0E0-6BE3-E81366AB8AEE}"/>
          </ac:picMkLst>
        </pc:picChg>
        <pc:cxnChg chg="add 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6" creationId="{221DF09A-7AF8-7128-A615-B76EC10A401D}"/>
          </ac:cxnSpMkLst>
        </pc:cxnChg>
        <pc:cxnChg chg="add 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8" creationId="{7C66DDE7-51A8-D781-2321-7B9AE7C2E80D}"/>
          </ac:cxnSpMkLst>
        </pc:cxnChg>
        <pc:cxnChg chg="add 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10" creationId="{B27F823A-F405-FDDE-9BD8-C781202B5E40}"/>
          </ac:cxnSpMkLst>
        </pc:cxnChg>
        <pc:cxnChg chg="add 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12" creationId="{4C937152-DB5D-6D55-AB0D-71DB0997A958}"/>
          </ac:cxnSpMkLst>
        </pc:cxnChg>
        <pc:cxnChg chg="add 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14" creationId="{6B56C309-B176-ADD2-77C4-9D52D05018B7}"/>
          </ac:cxnSpMkLst>
        </pc:cxnChg>
        <pc:cxnChg chg="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16" creationId="{3C546053-1808-4900-76F6-DB2222E6E9B9}"/>
          </ac:cxnSpMkLst>
        </pc:cxnChg>
        <pc:cxnChg chg="mod">
          <ac:chgData name="Talbott, Heather" userId="8ebef113-e037-4d89-a70e-4d4fa7ecfcdf" providerId="ADAL" clId="{300CCD01-7C41-45D5-91E2-C009677C6215}" dt="2023-10-18T05:41:02.427" v="171"/>
          <ac:cxnSpMkLst>
            <pc:docMk/>
            <pc:sldMk cId="1398711112" sldId="276"/>
            <ac:cxnSpMk id="17" creationId="{F06E48A4-4B18-867A-FD0A-0662C4B3F608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5:41:38.391" v="175"/>
        <pc:sldMkLst>
          <pc:docMk/>
          <pc:sldMk cId="2023295265" sldId="277"/>
        </pc:sldMkLst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2" creationId="{3018BD7D-FFD4-F7D1-322E-068509BA87F3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4" creationId="{48410EED-A9B3-A2E9-0825-1FCF6B32B808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5" creationId="{724CC1F6-34BC-90CE-AC47-55F3F8CFA8F6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6" creationId="{AC6DE55C-A7C7-F959-32F7-D63C9332C8DA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11" creationId="{6A13892E-9D0D-6071-D55D-110DC6F9F809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15" creationId="{D5FA7C46-DB0B-68A2-4DF3-55EF5EE738AF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19" creationId="{A71E8147-6F8C-FD14-1B88-A31894694763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23" creationId="{98919256-FECE-D705-577F-F1C7D7C0DF23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24" creationId="{733FF0C3-E9C0-8B02-9625-51A8BCFF91BD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25" creationId="{36A9DBF1-D3D4-6F0D-1481-C50EB30218A5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28" creationId="{C396C660-3C6D-8D6A-5F8C-BC1DEC3F8718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30" creationId="{20712E89-39A1-129E-ACF3-65F5BE6E7E83}"/>
          </ac:spMkLst>
        </pc:spChg>
        <pc:spChg chg="add mod">
          <ac:chgData name="Talbott, Heather" userId="8ebef113-e037-4d89-a70e-4d4fa7ecfcdf" providerId="ADAL" clId="{300CCD01-7C41-45D5-91E2-C009677C6215}" dt="2023-10-18T05:41:36.338" v="174"/>
          <ac:spMkLst>
            <pc:docMk/>
            <pc:sldMk cId="2023295265" sldId="277"/>
            <ac:spMk id="32" creationId="{D0CDC1A1-D405-E00C-6FFE-265317343CE3}"/>
          </ac:spMkLst>
        </pc:spChg>
        <pc:grpChg chg="add mod">
          <ac:chgData name="Talbott, Heather" userId="8ebef113-e037-4d89-a70e-4d4fa7ecfcdf" providerId="ADAL" clId="{300CCD01-7C41-45D5-91E2-C009677C6215}" dt="2023-10-18T05:41:36.338" v="174"/>
          <ac:grpSpMkLst>
            <pc:docMk/>
            <pc:sldMk cId="2023295265" sldId="277"/>
            <ac:grpSpMk id="7" creationId="{EE0080B9-2884-1967-EEA4-F30530FB23F9}"/>
          </ac:grpSpMkLst>
        </pc:grpChg>
        <pc:grpChg chg="add mod">
          <ac:chgData name="Talbott, Heather" userId="8ebef113-e037-4d89-a70e-4d4fa7ecfcdf" providerId="ADAL" clId="{300CCD01-7C41-45D5-91E2-C009677C6215}" dt="2023-10-18T05:41:36.338" v="174"/>
          <ac:grpSpMkLst>
            <pc:docMk/>
            <pc:sldMk cId="2023295265" sldId="277"/>
            <ac:grpSpMk id="12" creationId="{EF2225A4-E1B5-10A3-3D0B-792FE1A70BCF}"/>
          </ac:grpSpMkLst>
        </pc:grpChg>
        <pc:grpChg chg="add mod">
          <ac:chgData name="Talbott, Heather" userId="8ebef113-e037-4d89-a70e-4d4fa7ecfcdf" providerId="ADAL" clId="{300CCD01-7C41-45D5-91E2-C009677C6215}" dt="2023-10-18T05:41:36.338" v="174"/>
          <ac:grpSpMkLst>
            <pc:docMk/>
            <pc:sldMk cId="2023295265" sldId="277"/>
            <ac:grpSpMk id="16" creationId="{C65E849A-3535-8EB0-AB40-592F65CC15D2}"/>
          </ac:grpSpMkLst>
        </pc:grpChg>
        <pc:grpChg chg="add mod">
          <ac:chgData name="Talbott, Heather" userId="8ebef113-e037-4d89-a70e-4d4fa7ecfcdf" providerId="ADAL" clId="{300CCD01-7C41-45D5-91E2-C009677C6215}" dt="2023-10-18T05:41:36.338" v="174"/>
          <ac:grpSpMkLst>
            <pc:docMk/>
            <pc:sldMk cId="2023295265" sldId="277"/>
            <ac:grpSpMk id="20" creationId="{25D1A2DA-7755-38D7-A717-81A6772ED138}"/>
          </ac:grpSpMkLst>
        </pc:grpChg>
        <pc:picChg chg="add mod">
          <ac:chgData name="Talbott, Heather" userId="8ebef113-e037-4d89-a70e-4d4fa7ecfcdf" providerId="ADAL" clId="{300CCD01-7C41-45D5-91E2-C009677C6215}" dt="2023-10-18T05:41:36.338" v="174"/>
          <ac:picMkLst>
            <pc:docMk/>
            <pc:sldMk cId="2023295265" sldId="277"/>
            <ac:picMk id="3" creationId="{F0238154-83C6-83B8-2D43-835E54153164}"/>
          </ac:picMkLst>
        </pc:picChg>
        <pc:picChg chg="add">
          <ac:chgData name="Talbott, Heather" userId="8ebef113-e037-4d89-a70e-4d4fa7ecfcdf" providerId="ADAL" clId="{300CCD01-7C41-45D5-91E2-C009677C6215}" dt="2023-10-18T05:41:38.391" v="175"/>
          <ac:picMkLst>
            <pc:docMk/>
            <pc:sldMk cId="2023295265" sldId="277"/>
            <ac:picMk id="37" creationId="{D937C2D1-79E7-FA71-D60F-532392755B74}"/>
          </ac:picMkLst>
        </pc:pic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8" creationId="{801CB7AF-FB59-F9F5-29AB-3D5FF39D94A6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9" creationId="{45359FD1-EBAB-570F-F5C7-3BE0CA7A0852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10" creationId="{E60F8BD0-DA69-8B80-401F-D85610E04404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13" creationId="{B9A8A037-E623-B4EF-EEF1-29A11B86560C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14" creationId="{8D2ECD08-3288-81D8-B2C8-C35F3FAF2BE7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17" creationId="{6413C267-253B-D166-FE6B-94035A94E0F2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18" creationId="{0DCF9DE8-41F4-8D54-1ACF-A7F4EBAA31A3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21" creationId="{BA58DE31-C962-58AF-4EDA-EA0896751459}"/>
          </ac:cxnSpMkLst>
        </pc:cxnChg>
        <pc:cxnChg chg="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22" creationId="{91588D54-4411-9AF3-A8C9-2E417DAA4F27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26" creationId="{17C954CC-F9A1-E696-DCD8-2BECEACAD73E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27" creationId="{FBFC7952-198B-5529-3C1C-CF4E3F039706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29" creationId="{995DDD40-ADD4-6239-C6BD-D0A79DCAD146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31" creationId="{4DDD0795-A8A5-C237-6827-2D98E5E3BD84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33" creationId="{B1FF42E4-2769-4A2B-268A-B10A9C56FC1A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34" creationId="{4FFE0C3B-C166-6271-5929-737736E0A5B4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35" creationId="{3178B24F-AA89-A41E-9505-C7B4F8106CBA}"/>
          </ac:cxnSpMkLst>
        </pc:cxnChg>
        <pc:cxnChg chg="add mod">
          <ac:chgData name="Talbott, Heather" userId="8ebef113-e037-4d89-a70e-4d4fa7ecfcdf" providerId="ADAL" clId="{300CCD01-7C41-45D5-91E2-C009677C6215}" dt="2023-10-18T05:41:36.338" v="174"/>
          <ac:cxnSpMkLst>
            <pc:docMk/>
            <pc:sldMk cId="2023295265" sldId="277"/>
            <ac:cxnSpMk id="36" creationId="{15222EF5-2119-1D77-0DA6-8E8978981004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5:42:09.138" v="178"/>
        <pc:sldMkLst>
          <pc:docMk/>
          <pc:sldMk cId="697514997" sldId="278"/>
        </pc:sldMkLst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2" creationId="{DF7B718C-AD2E-952B-6071-660E86A12C82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4" creationId="{CD5F9D79-E1A1-F58F-4B83-5645AEA41D9F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6" creationId="{5AF7B28C-0B19-6FB0-B3FF-859296E71EA2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7" creationId="{D03311F4-8C78-8E87-0799-5A6CDFED46FE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8" creationId="{73F9D15D-0E6C-E94C-FD68-0825E0DFD09D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9" creationId="{9BC1EECC-4B4B-8F3A-74F7-628B54F8325E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11" creationId="{6E0874E7-4F16-E979-F878-29709FC77D58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13" creationId="{D12E08FA-F917-C541-7A0E-18E7C6B6AA6E}"/>
          </ac:spMkLst>
        </pc:spChg>
        <pc:spChg chg="add mod">
          <ac:chgData name="Talbott, Heather" userId="8ebef113-e037-4d89-a70e-4d4fa7ecfcdf" providerId="ADAL" clId="{300CCD01-7C41-45D5-91E2-C009677C6215}" dt="2023-10-18T05:42:07.579" v="177"/>
          <ac:spMkLst>
            <pc:docMk/>
            <pc:sldMk cId="697514997" sldId="278"/>
            <ac:spMk id="14" creationId="{F5578675-A287-7AA7-5E3C-6631F89C06E4}"/>
          </ac:spMkLst>
        </pc:spChg>
        <pc:picChg chg="add mod">
          <ac:chgData name="Talbott, Heather" userId="8ebef113-e037-4d89-a70e-4d4fa7ecfcdf" providerId="ADAL" clId="{300CCD01-7C41-45D5-91E2-C009677C6215}" dt="2023-10-18T05:42:07.579" v="177"/>
          <ac:picMkLst>
            <pc:docMk/>
            <pc:sldMk cId="697514997" sldId="278"/>
            <ac:picMk id="3" creationId="{F431FD7B-002E-887F-E431-6B49EF258FA2}"/>
          </ac:picMkLst>
        </pc:picChg>
        <pc:picChg chg="add">
          <ac:chgData name="Talbott, Heather" userId="8ebef113-e037-4d89-a70e-4d4fa7ecfcdf" providerId="ADAL" clId="{300CCD01-7C41-45D5-91E2-C009677C6215}" dt="2023-10-18T05:42:09.138" v="178"/>
          <ac:picMkLst>
            <pc:docMk/>
            <pc:sldMk cId="697514997" sldId="278"/>
            <ac:picMk id="15" creationId="{F43FF7D0-4256-53DB-71CF-53FF7DA8BAD6}"/>
          </ac:picMkLst>
        </pc:picChg>
        <pc:cxnChg chg="add mod">
          <ac:chgData name="Talbott, Heather" userId="8ebef113-e037-4d89-a70e-4d4fa7ecfcdf" providerId="ADAL" clId="{300CCD01-7C41-45D5-91E2-C009677C6215}" dt="2023-10-18T05:42:07.579" v="177"/>
          <ac:cxnSpMkLst>
            <pc:docMk/>
            <pc:sldMk cId="697514997" sldId="278"/>
            <ac:cxnSpMk id="5" creationId="{79FF41FC-D71F-410A-DAB2-F4E8654EDB28}"/>
          </ac:cxnSpMkLst>
        </pc:cxnChg>
        <pc:cxnChg chg="add mod">
          <ac:chgData name="Talbott, Heather" userId="8ebef113-e037-4d89-a70e-4d4fa7ecfcdf" providerId="ADAL" clId="{300CCD01-7C41-45D5-91E2-C009677C6215}" dt="2023-10-18T05:42:07.579" v="177"/>
          <ac:cxnSpMkLst>
            <pc:docMk/>
            <pc:sldMk cId="697514997" sldId="278"/>
            <ac:cxnSpMk id="10" creationId="{F60A6FA1-3496-B032-A183-CB21D50945F7}"/>
          </ac:cxnSpMkLst>
        </pc:cxnChg>
        <pc:cxnChg chg="add mod">
          <ac:chgData name="Talbott, Heather" userId="8ebef113-e037-4d89-a70e-4d4fa7ecfcdf" providerId="ADAL" clId="{300CCD01-7C41-45D5-91E2-C009677C6215}" dt="2023-10-18T05:42:07.579" v="177"/>
          <ac:cxnSpMkLst>
            <pc:docMk/>
            <pc:sldMk cId="697514997" sldId="278"/>
            <ac:cxnSpMk id="12" creationId="{A828AAE8-7031-29E3-A1E0-F7B772D22B04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5:46:49.484" v="182" actId="1076"/>
        <pc:sldMkLst>
          <pc:docMk/>
          <pc:sldMk cId="4009298341" sldId="279"/>
        </pc:sldMkLst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2" creationId="{0DC208C2-AFF6-6EDD-3D3D-4FA0C211A131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4" creationId="{1B22EEC5-4050-3375-D9AE-D6660E441B7E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5" creationId="{5EEA8071-8E96-5DFC-EDB8-F8B4A32533EA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6" creationId="{764CAAFB-4ED9-BEE1-2053-D4D64A9FAC9D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7" creationId="{4F72FBD1-CD3E-3D7F-BAA0-397B6649CBA0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8" creationId="{0696342C-E1CA-E16B-1B1C-7F94DA434C84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0" creationId="{5D71273A-BBF5-E662-093A-4467D3D24E34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1" creationId="{F8CDD4C1-8891-7296-F0DB-4B37615D3C9F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2" creationId="{C993C5E7-C3DB-FC18-5BCB-3C3BAA8C7F84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3" creationId="{2A57A6BF-E1AC-31AD-78DB-EE5DEF9AF777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5" creationId="{8F44BFB1-106D-D58F-87B9-68C16783094B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17" creationId="{264CBED5-2D08-60CF-3191-BB1DBCCA6A5C}"/>
          </ac:spMkLst>
        </pc:spChg>
        <pc:spChg chg="add mod">
          <ac:chgData name="Talbott, Heather" userId="8ebef113-e037-4d89-a70e-4d4fa7ecfcdf" providerId="ADAL" clId="{300CCD01-7C41-45D5-91E2-C009677C6215}" dt="2023-10-18T05:46:47.043" v="180"/>
          <ac:spMkLst>
            <pc:docMk/>
            <pc:sldMk cId="4009298341" sldId="279"/>
            <ac:spMk id="22" creationId="{8A5352EC-5082-2EBD-BC23-4EE274003B44}"/>
          </ac:spMkLst>
        </pc:spChg>
        <pc:grpChg chg="add mod">
          <ac:chgData name="Talbott, Heather" userId="8ebef113-e037-4d89-a70e-4d4fa7ecfcdf" providerId="ADAL" clId="{300CCD01-7C41-45D5-91E2-C009677C6215}" dt="2023-10-18T05:46:47.043" v="180"/>
          <ac:grpSpMkLst>
            <pc:docMk/>
            <pc:sldMk cId="4009298341" sldId="279"/>
            <ac:grpSpMk id="19" creationId="{D1747C7F-B19B-50AC-B594-E575852D4B85}"/>
          </ac:grpSpMkLst>
        </pc:grpChg>
        <pc:picChg chg="add mod">
          <ac:chgData name="Talbott, Heather" userId="8ebef113-e037-4d89-a70e-4d4fa7ecfcdf" providerId="ADAL" clId="{300CCD01-7C41-45D5-91E2-C009677C6215}" dt="2023-10-18T05:46:47.043" v="180"/>
          <ac:picMkLst>
            <pc:docMk/>
            <pc:sldMk cId="4009298341" sldId="279"/>
            <ac:picMk id="3" creationId="{3A7A1444-029E-9710-CD57-2327F30F88B8}"/>
          </ac:picMkLst>
        </pc:picChg>
        <pc:picChg chg="add mod">
          <ac:chgData name="Talbott, Heather" userId="8ebef113-e037-4d89-a70e-4d4fa7ecfcdf" providerId="ADAL" clId="{300CCD01-7C41-45D5-91E2-C009677C6215}" dt="2023-10-18T05:46:49.484" v="182" actId="1076"/>
          <ac:picMkLst>
            <pc:docMk/>
            <pc:sldMk cId="4009298341" sldId="279"/>
            <ac:picMk id="23" creationId="{2FDD6941-908E-8205-B253-BEF13942484D}"/>
          </ac:picMkLst>
        </pc:picChg>
        <pc:cxnChg chg="add 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9" creationId="{FF9A8869-CB04-9CFE-1BA7-874F01C1DCE7}"/>
          </ac:cxnSpMkLst>
        </pc:cxnChg>
        <pc:cxnChg chg="add 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14" creationId="{92FBCB5C-730E-F6CC-0F1D-5A39BB05D118}"/>
          </ac:cxnSpMkLst>
        </pc:cxnChg>
        <pc:cxnChg chg="add 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16" creationId="{EC4F5F43-E8D9-9DD5-55C4-24A67397BA82}"/>
          </ac:cxnSpMkLst>
        </pc:cxnChg>
        <pc:cxnChg chg="add 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18" creationId="{EF11D82A-3958-8CA5-F85D-A38EEC069500}"/>
          </ac:cxnSpMkLst>
        </pc:cxnChg>
        <pc:cxnChg chg="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20" creationId="{C4DAD655-BE0A-74E1-6011-14B5F374B26C}"/>
          </ac:cxnSpMkLst>
        </pc:cxnChg>
        <pc:cxnChg chg="mod">
          <ac:chgData name="Talbott, Heather" userId="8ebef113-e037-4d89-a70e-4d4fa7ecfcdf" providerId="ADAL" clId="{300CCD01-7C41-45D5-91E2-C009677C6215}" dt="2023-10-18T05:46:47.043" v="180"/>
          <ac:cxnSpMkLst>
            <pc:docMk/>
            <pc:sldMk cId="4009298341" sldId="279"/>
            <ac:cxnSpMk id="21" creationId="{59DC2F64-3755-4FD6-F799-DB6BE88F39FA}"/>
          </ac:cxnSpMkLst>
        </pc:cxnChg>
      </pc:sldChg>
      <pc:sldChg chg="addSp delSp modSp new mod">
        <pc:chgData name="Talbott, Heather" userId="8ebef113-e037-4d89-a70e-4d4fa7ecfcdf" providerId="ADAL" clId="{300CCD01-7C41-45D5-91E2-C009677C6215}" dt="2023-10-18T05:48:22.972" v="192" actId="1076"/>
        <pc:sldMkLst>
          <pc:docMk/>
          <pc:sldMk cId="1725997528" sldId="280"/>
        </pc:sldMkLst>
        <pc:spChg chg="add del mod">
          <ac:chgData name="Talbott, Heather" userId="8ebef113-e037-4d89-a70e-4d4fa7ecfcdf" providerId="ADAL" clId="{300CCD01-7C41-45D5-91E2-C009677C6215}" dt="2023-10-18T05:48:02.800" v="188" actId="478"/>
          <ac:spMkLst>
            <pc:docMk/>
            <pc:sldMk cId="1725997528" sldId="280"/>
            <ac:spMk id="2" creationId="{A6D3C848-A03B-D8ED-E01A-44C87AFF87A0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4" creationId="{58E229C6-2D07-9850-01A3-9BD46297897A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6" creationId="{D53F0F08-BF79-58C3-8A12-6878CD7751C3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8" creationId="{E93E8AC7-5B48-0564-F2D2-9F1CAFA37227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9" creationId="{D8A5270C-6012-1844-EAF3-EDA07699B098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11" creationId="{B8A0DA4F-AE33-CE0A-3B7E-617B1AB633A6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13" creationId="{C860F88B-4AD4-0AD3-6897-BDBB4756601F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15" creationId="{074DCA9C-DFC0-6154-6693-25204C26A57D}"/>
          </ac:spMkLst>
        </pc:spChg>
        <pc:spChg chg="add mod">
          <ac:chgData name="Talbott, Heather" userId="8ebef113-e037-4d89-a70e-4d4fa7ecfcdf" providerId="ADAL" clId="{300CCD01-7C41-45D5-91E2-C009677C6215}" dt="2023-10-18T05:47:44.131" v="185" actId="1076"/>
          <ac:spMkLst>
            <pc:docMk/>
            <pc:sldMk cId="1725997528" sldId="280"/>
            <ac:spMk id="17" creationId="{7E763E85-B444-577B-270C-C2D5D4448F9E}"/>
          </ac:spMkLst>
        </pc:spChg>
        <pc:spChg chg="add mod">
          <ac:chgData name="Talbott, Heather" userId="8ebef113-e037-4d89-a70e-4d4fa7ecfcdf" providerId="ADAL" clId="{300CCD01-7C41-45D5-91E2-C009677C6215}" dt="2023-10-18T05:48:08.285" v="189" actId="1076"/>
          <ac:spMkLst>
            <pc:docMk/>
            <pc:sldMk cId="1725997528" sldId="280"/>
            <ac:spMk id="19" creationId="{6584215D-996D-0248-BE72-189096EEAD73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21" creationId="{8AB217FB-12FA-F0A6-03A6-398EAF9FC7FD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22" creationId="{C242C95A-6EDF-6EE3-1609-F7310E412B74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24" creationId="{4E29F4CA-16FF-0BF3-0A84-79AA2EF5AEF5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26" creationId="{36E87EEF-9628-C6B9-1CDD-6EA7B7BD77E4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28" creationId="{5370ADB5-DE1E-07B2-578D-E97CC2990E12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0" creationId="{4845DFC9-D2E1-A0A1-CAA4-12FAAE23D219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1" creationId="{7D49769E-77C0-EEAC-849C-6E9356A0483C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3" creationId="{FBA01C0C-84D8-14E7-92CB-88ACC483C5E1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6" creationId="{1C7B3601-2729-AE66-781D-661CCF281F46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8" creationId="{CB9A7435-A41E-E4CF-F830-4497764C007D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39" creationId="{58DB8A0D-F41D-6942-D379-BE121694FAA1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47" creationId="{B05089B3-E5D5-42D3-7F78-9BA5489ED230}"/>
          </ac:spMkLst>
        </pc:spChg>
        <pc:spChg chg="add mod">
          <ac:chgData name="Talbott, Heather" userId="8ebef113-e037-4d89-a70e-4d4fa7ecfcdf" providerId="ADAL" clId="{300CCD01-7C41-45D5-91E2-C009677C6215}" dt="2023-10-18T05:48:17.353" v="190" actId="1076"/>
          <ac:spMkLst>
            <pc:docMk/>
            <pc:sldMk cId="1725997528" sldId="280"/>
            <ac:spMk id="48" creationId="{F1C368E9-9120-EC18-DECC-F669D1045190}"/>
          </ac:spMkLst>
        </pc:spChg>
        <pc:grpChg chg="add mod">
          <ac:chgData name="Talbott, Heather" userId="8ebef113-e037-4d89-a70e-4d4fa7ecfcdf" providerId="ADAL" clId="{300CCD01-7C41-45D5-91E2-C009677C6215}" dt="2023-10-18T05:48:17.353" v="190" actId="1076"/>
          <ac:grpSpMkLst>
            <pc:docMk/>
            <pc:sldMk cId="1725997528" sldId="280"/>
            <ac:grpSpMk id="41" creationId="{E9309B0E-F972-183D-8227-F85F8AB1563E}"/>
          </ac:grpSpMkLst>
        </pc:grpChg>
        <pc:grpChg chg="add mod">
          <ac:chgData name="Talbott, Heather" userId="8ebef113-e037-4d89-a70e-4d4fa7ecfcdf" providerId="ADAL" clId="{300CCD01-7C41-45D5-91E2-C009677C6215}" dt="2023-10-18T05:48:17.353" v="190" actId="1076"/>
          <ac:grpSpMkLst>
            <pc:docMk/>
            <pc:sldMk cId="1725997528" sldId="280"/>
            <ac:grpSpMk id="44" creationId="{CFEF20A0-2F14-C378-EFA4-7F32591A5078}"/>
          </ac:grpSpMkLst>
        </pc:grpChg>
        <pc:picChg chg="add mod">
          <ac:chgData name="Talbott, Heather" userId="8ebef113-e037-4d89-a70e-4d4fa7ecfcdf" providerId="ADAL" clId="{300CCD01-7C41-45D5-91E2-C009677C6215}" dt="2023-10-18T05:47:44.131" v="185" actId="1076"/>
          <ac:picMkLst>
            <pc:docMk/>
            <pc:sldMk cId="1725997528" sldId="280"/>
            <ac:picMk id="3" creationId="{9EBFC506-2689-53C9-BA69-AECD997A4F0B}"/>
          </ac:picMkLst>
        </pc:picChg>
        <pc:picChg chg="add mod">
          <ac:chgData name="Talbott, Heather" userId="8ebef113-e037-4d89-a70e-4d4fa7ecfcdf" providerId="ADAL" clId="{300CCD01-7C41-45D5-91E2-C009677C6215}" dt="2023-10-18T05:48:17.353" v="190" actId="1076"/>
          <ac:picMkLst>
            <pc:docMk/>
            <pc:sldMk cId="1725997528" sldId="280"/>
            <ac:picMk id="20" creationId="{42EE2E35-9E40-0738-4BDE-F53371FB7FF2}"/>
          </ac:picMkLst>
        </pc:picChg>
        <pc:picChg chg="add mod">
          <ac:chgData name="Talbott, Heather" userId="8ebef113-e037-4d89-a70e-4d4fa7ecfcdf" providerId="ADAL" clId="{300CCD01-7C41-45D5-91E2-C009677C6215}" dt="2023-10-18T05:48:22.972" v="192" actId="1076"/>
          <ac:picMkLst>
            <pc:docMk/>
            <pc:sldMk cId="1725997528" sldId="280"/>
            <ac:picMk id="49" creationId="{26465D27-E4A4-A488-AEB0-0D7CE312832D}"/>
          </ac:picMkLst>
        </pc:pic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5" creationId="{A077A977-35C8-684E-FF83-FD9A4ECB1224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7" creationId="{03409516-3BF5-03E4-3A01-843E68411E8E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10" creationId="{093C6D73-4D7E-D1FB-EE08-D155E23AA51F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12" creationId="{F519CA9A-5805-9FE8-CC4C-2816C6AEC208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14" creationId="{012845DC-DAA7-1F5B-58D0-1392DEE69480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16" creationId="{859900E9-9653-9BE3-E486-BF074A9769B7}"/>
          </ac:cxnSpMkLst>
        </pc:cxnChg>
        <pc:cxnChg chg="add mod">
          <ac:chgData name="Talbott, Heather" userId="8ebef113-e037-4d89-a70e-4d4fa7ecfcdf" providerId="ADAL" clId="{300CCD01-7C41-45D5-91E2-C009677C6215}" dt="2023-10-18T05:47:44.131" v="185" actId="1076"/>
          <ac:cxnSpMkLst>
            <pc:docMk/>
            <pc:sldMk cId="1725997528" sldId="280"/>
            <ac:cxnSpMk id="18" creationId="{FB3F0515-8E41-E89C-0273-540FFAF90720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23" creationId="{E4BF0F3F-894B-BAA4-C12A-35556A6D1008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25" creationId="{654830B5-6116-53AF-B543-40BE69742BE3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27" creationId="{373EBF35-BD3A-762E-AC27-8507FD003590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29" creationId="{B8441713-C459-6854-CB27-E2A4F86D4E2F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32" creationId="{AEB49243-4A19-48A6-3853-12B8A7DBB143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34" creationId="{20E51058-8D24-EE20-88BF-19E28471309D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35" creationId="{0C2F3B93-F22B-3358-AD4A-714F313E1B9D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37" creationId="{EC84C3A2-DA55-9163-25D6-4FE53B41E043}"/>
          </ac:cxnSpMkLst>
        </pc:cxnChg>
        <pc:cxnChg chg="add 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40" creationId="{6EF215BA-BD79-3D33-3D4A-1C3D022629C9}"/>
          </ac:cxnSpMkLst>
        </pc:cxnChg>
        <pc:cxnChg chg="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42" creationId="{916484FD-2A11-D714-52A8-85C1883560CE}"/>
          </ac:cxnSpMkLst>
        </pc:cxnChg>
        <pc:cxnChg chg="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43" creationId="{4EF18CD7-ACF6-33FC-2AFD-77AF11DFCF8C}"/>
          </ac:cxnSpMkLst>
        </pc:cxnChg>
        <pc:cxnChg chg="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45" creationId="{57621CF3-96F5-5981-5228-1F9095A03530}"/>
          </ac:cxnSpMkLst>
        </pc:cxnChg>
        <pc:cxnChg chg="mod">
          <ac:chgData name="Talbott, Heather" userId="8ebef113-e037-4d89-a70e-4d4fa7ecfcdf" providerId="ADAL" clId="{300CCD01-7C41-45D5-91E2-C009677C6215}" dt="2023-10-18T05:48:17.353" v="190" actId="1076"/>
          <ac:cxnSpMkLst>
            <pc:docMk/>
            <pc:sldMk cId="1725997528" sldId="280"/>
            <ac:cxnSpMk id="46" creationId="{F01ADAC0-ACC4-8BF4-F8DB-6888739A770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1064-8EC1-5808-6961-FFC074D86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5466E-330A-C4E8-294B-BDFEE8E77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079E-1D8B-70E1-BC43-118D48F6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63C01-4F09-EBBB-EB7C-05D48A80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3797-12B9-F98E-C785-558E92F4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1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6360-81A2-59E6-80E4-F8A20F39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54D05-4B00-3210-3358-78A1F9933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D165-B1B2-1D6F-1AFA-E930E248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1E94-B509-B08C-A962-EA2827C6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C977-C7DF-F6E3-381B-7272A969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7ABC4-E602-5E6E-1ECE-17CD5F7FC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A1407-152D-0533-0AB6-C7BA0368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B3226-F02F-3074-4FE8-704AF81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6AD1-E30D-A0C6-0FCD-DFF297CC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82B2-24D2-B726-6E71-83650F50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317-0886-C4E9-2520-29EE895A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E01C-7988-19BA-D1ED-4C1C72E4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4674-DE35-7774-0CBC-150F055B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F55E-15EF-AD71-33F0-E3FAEC3D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7122-E406-B76E-0EE6-74DF542F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A4D-B124-9696-EC12-FEE2EF92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320C-69ED-58E8-73E7-4CB20510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D7A1F-4B34-ABA0-FF55-12EB97EA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98C01-2952-B89F-13B3-C7C47693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8FA2-26CE-F306-9362-B474838B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18BC-3068-3F35-5BDC-A6D64517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DAB17-1F2E-26D1-BB48-9AF60687A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110A-0D4E-FA22-9BA4-923EA91B0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871B-EEB2-F497-3AFD-841DDC63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66F3-0682-EC5D-3010-8A4C2AE8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36C8F-E3D7-67B3-5A7C-C24570A0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9532-64D7-C9CF-2F69-2396005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7AD1-FB1C-BE3A-9634-069E4A98E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99D9-D09E-F8DD-5E00-46DF29C99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46ED2-1254-F279-48F4-1BE97DF51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88FAC-BA73-EE0D-AAFA-98A6504D1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33568-7422-19EB-95C2-991E06C8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FAF7-7339-B43F-C0EB-F56EB84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E213D-5C5F-2BE3-EDFF-8249F862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6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D5BD-042E-EB3F-ED0A-3F83D425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A616E-F789-54F2-8336-2621FDCD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8431D-CB49-9664-E85A-C189D17A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5A9DD-67A4-980C-887E-276A6FA0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5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CDA53-EBBC-0EE3-F085-3AE77596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ED2F4-4526-65B0-79A8-A3BEEB00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8D97C-0E19-C5C3-15E2-60693AFC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756C-00B1-C25F-F9CA-D650D1BF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7CAF-F88E-3DDE-A865-EFF557EE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9BBBC-FAA4-C35A-C340-42873B2BA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6AF5-DB6E-FAB7-37E8-FBEC4E38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FF39D-F92F-81F4-AF62-F9A3E055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47C4-39BE-73F4-DA27-E3AD528A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E89A-36CB-A7BB-6CC3-6A8E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A8C17-3A90-C294-D0C9-3AAAB9881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4B6E9-14D7-BDF8-2B88-B9A169DC1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FAF0F-EEDC-A88C-C11C-30450A94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65ED4-1AD0-96BE-1147-329AEBE4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6EE1-21D6-0BE3-B80E-BAE0307D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F294F-7AC5-5306-9318-715C10BA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C4FF-8815-9F88-85CC-20E3D3098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C108-3D22-1B90-C47B-930B0D987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3A82-19D0-3F0A-BE02-E68A53499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6AEB-9B6D-8D42-90FD-FC6BA5FFA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72893-75B9-797D-B803-718A922F17D6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D5902-2DA4-06F1-B8B6-9070718D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662" y="-173012"/>
            <a:ext cx="4648849" cy="227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068B1-F431-3E75-885F-823527AF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6" y="3047468"/>
            <a:ext cx="3115110" cy="381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79916-8745-F911-09E9-13BB14674F9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3419-51B6-9D83-B7CB-D3FCFC4F95D2}"/>
              </a:ext>
            </a:extLst>
          </p:cNvPr>
          <p:cNvSpPr txBox="1"/>
          <p:nvPr/>
        </p:nvSpPr>
        <p:spPr>
          <a:xfrm>
            <a:off x="-750088" y="381005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6E38EE-AB37-007B-382C-122449A6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03" y="761149"/>
            <a:ext cx="476316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61FAD-6B0C-7DBE-052B-074D59671E69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E68AB-3B5F-484E-2E92-500C4577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0767"/>
            <a:ext cx="8534400" cy="5236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B98A72-9D57-652D-E058-E027D9F7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928" y="5696044"/>
            <a:ext cx="545051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Midsagittal section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EDD3A0-697F-BCA1-A809-A5A645FAC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03" y="1092772"/>
            <a:ext cx="2089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Cerebral peduncle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9E151E-37E4-1B6A-213C-AE706E663D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31857" y="1325255"/>
            <a:ext cx="1996225" cy="29819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652ABDEB-23D2-5AA6-F23F-814D75541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1655712"/>
            <a:ext cx="208014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Mammillary</a:t>
            </a:r>
          </a:p>
          <a:p>
            <a:r>
              <a:rPr lang="en-US" altLang="en-US" sz="1800" dirty="0">
                <a:latin typeface="Arial" charset="0"/>
              </a:rPr>
              <a:t>body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B6DB31-A73D-2328-A25A-92250CA5F0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85164" y="1801640"/>
            <a:ext cx="1285593" cy="7242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148A003B-EF05-FCD4-6DD1-64B7A70B2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320359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87056-CAF4-2867-CC80-FF8508D6A3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77919" y="2525147"/>
            <a:ext cx="1752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3D2BE24B-07EA-A7DB-B558-317E3144E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935628"/>
            <a:ext cx="2080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Fourth ventricle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4AF509-4409-2334-70D2-00C0653FD7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02455" y="3140415"/>
            <a:ext cx="3228064" cy="101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94ABDAD6-C1D3-29BD-6E64-BFA8EECF7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411973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E58F1-A349-E602-7C5D-67E6BA7BAD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4657" y="4335630"/>
            <a:ext cx="24638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87A7F5C8-FA41-01EA-F1E4-389F843CB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3646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20856C-13DE-0F08-D035-68A544EDD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1794" y="1556772"/>
            <a:ext cx="3669137" cy="1853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17">
            <a:extLst>
              <a:ext uri="{FF2B5EF4-FFF2-40B4-BE49-F238E27FC236}">
                <a16:creationId xmlns:a16="http://schemas.microsoft.com/office/drawing/2014/main" id="{2342C677-EEB9-E8CE-96D5-1F9D6E2E6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7202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F1071D-82E5-55B1-DE94-382525E1AE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901" y="1928388"/>
            <a:ext cx="3379426" cy="20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19">
            <a:extLst>
              <a:ext uri="{FF2B5EF4-FFF2-40B4-BE49-F238E27FC236}">
                <a16:creationId xmlns:a16="http://schemas.microsoft.com/office/drawing/2014/main" id="{3AF8444C-F469-0CF2-5CF5-BF5C52E7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2906063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B883A4-F33B-51B1-EF9E-199E9C599F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1794" y="3096285"/>
            <a:ext cx="1758856" cy="186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21">
            <a:extLst>
              <a:ext uri="{FF2B5EF4-FFF2-40B4-BE49-F238E27FC236}">
                <a16:creationId xmlns:a16="http://schemas.microsoft.com/office/drawing/2014/main" id="{4AE28FA9-0451-40BF-DFCE-5148DE9F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4084806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336BC83-9D58-A641-1477-A12298FA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83" y="4134020"/>
            <a:ext cx="1965496" cy="175430"/>
          </a:xfrm>
          <a:custGeom>
            <a:avLst/>
            <a:gdLst>
              <a:gd name="T0" fmla="*/ 1700942 w 2099734"/>
              <a:gd name="T1" fmla="*/ 0 h 177800"/>
              <a:gd name="T2" fmla="*/ 0 w 2099734"/>
              <a:gd name="T3" fmla="*/ 143934 h 177800"/>
              <a:gd name="T4" fmla="*/ 2098675 w 2099734"/>
              <a:gd name="T5" fmla="*/ 177800 h 177800"/>
              <a:gd name="T6" fmla="*/ 0 60000 65536"/>
              <a:gd name="T7" fmla="*/ 0 60000 65536"/>
              <a:gd name="T8" fmla="*/ 0 60000 65536"/>
              <a:gd name="T9" fmla="*/ 0 w 2099734"/>
              <a:gd name="T10" fmla="*/ 0 h 177800"/>
              <a:gd name="T11" fmla="*/ 2099734 w 2099734"/>
              <a:gd name="T12" fmla="*/ 177800 h 177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9734" h="177800">
                <a:moveTo>
                  <a:pt x="1701800" y="0"/>
                </a:moveTo>
                <a:lnTo>
                  <a:pt x="0" y="143934"/>
                </a:lnTo>
                <a:lnTo>
                  <a:pt x="2099734" y="1778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1" dir="2700000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10D698-8BF3-66E8-5B15-7461ADC0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20" y="386832"/>
            <a:ext cx="8852159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B2825-7249-83CE-5555-071B1B0D44E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F87D2-0E8B-8E1A-779B-E68AF361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9767"/>
            <a:ext cx="8534400" cy="5998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87CBFAE-D594-CAA8-5D55-279A3055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102" y="6042450"/>
            <a:ext cx="328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Sagittal section, magnified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C33012-8DB1-D953-6187-E7665A883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2920121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6C7383-3AC7-2A41-81F4-E9E2C500B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92495" y="3132846"/>
            <a:ext cx="1684338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2E8A5000-B1AA-A75B-8D73-821D5F78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48" y="3482441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911B6-E4BF-4EEC-BB88-BB285A2E97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4683" y="3699458"/>
            <a:ext cx="27940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3D8117C5-BB4C-1381-353E-AD913BEA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3564819"/>
            <a:ext cx="7794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C29894-499B-8567-5208-63397D718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83945" y="3770078"/>
            <a:ext cx="283359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2A137BB5-6231-8107-B316-54DC2034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15" y="842131"/>
            <a:ext cx="779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A994F-0033-CB40-1603-52E0BA1E9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44848" y="1167897"/>
            <a:ext cx="1683551" cy="17832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20">
            <a:extLst>
              <a:ext uri="{FF2B5EF4-FFF2-40B4-BE49-F238E27FC236}">
                <a16:creationId xmlns:a16="http://schemas.microsoft.com/office/drawing/2014/main" id="{F2BD024B-B1C8-BD92-65A6-9D23134D0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261" y="380121"/>
            <a:ext cx="777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03F17-9FF6-6801-20CB-30F4E172FF8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28336" y="1794584"/>
            <a:ext cx="2141537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24">
            <a:extLst>
              <a:ext uri="{FF2B5EF4-FFF2-40B4-BE49-F238E27FC236}">
                <a16:creationId xmlns:a16="http://schemas.microsoft.com/office/drawing/2014/main" id="{D746A5B7-1791-0485-362D-39DECE8FB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631" y="4795477"/>
            <a:ext cx="1647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Optic chiasm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7C7E66-F179-6D20-487E-AAF650734A58}"/>
              </a:ext>
            </a:extLst>
          </p:cNvPr>
          <p:cNvCxnSpPr>
            <a:cxnSpLocks noChangeShapeType="1"/>
            <a:endCxn id="15" idx="1"/>
          </p:cNvCxnSpPr>
          <p:nvPr/>
        </p:nvCxnSpPr>
        <p:spPr bwMode="auto">
          <a:xfrm>
            <a:off x="5202976" y="4186002"/>
            <a:ext cx="2293655" cy="79414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5A1C5072-4A4F-3F45-BAE5-750DBEF37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644" y="5102508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464004-C21D-1634-CA9F-707066DCB69E}"/>
              </a:ext>
            </a:extLst>
          </p:cNvPr>
          <p:cNvCxnSpPr>
            <a:cxnSpLocks noChangeShapeType="1"/>
            <a:endCxn id="17" idx="1"/>
          </p:cNvCxnSpPr>
          <p:nvPr/>
        </p:nvCxnSpPr>
        <p:spPr bwMode="auto">
          <a:xfrm>
            <a:off x="5097101" y="4463358"/>
            <a:ext cx="2425543" cy="82250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33">
            <a:extLst>
              <a:ext uri="{FF2B5EF4-FFF2-40B4-BE49-F238E27FC236}">
                <a16:creationId xmlns:a16="http://schemas.microsoft.com/office/drawing/2014/main" id="{DEC21555-6BB0-7A24-C55E-A076755D2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698" y="538319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9681D6-F32F-A0D0-72E7-BCCF385F0B9A}"/>
              </a:ext>
            </a:extLst>
          </p:cNvPr>
          <p:cNvCxnSpPr>
            <a:cxnSpLocks noChangeShapeType="1"/>
            <a:endCxn id="19" idx="1"/>
          </p:cNvCxnSpPr>
          <p:nvPr/>
        </p:nvCxnSpPr>
        <p:spPr bwMode="auto">
          <a:xfrm>
            <a:off x="5177576" y="4798479"/>
            <a:ext cx="2354122" cy="7680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69A0F8A-C327-BD8A-8ABB-376C2AA1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99" y="-1233562"/>
            <a:ext cx="8839966" cy="65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77DADB-EBC8-1222-219F-02E8B612930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44AD0-0276-A784-647E-6D312ABB8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" y="381000"/>
            <a:ext cx="852830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8FC787-FF63-730C-32EA-E2BE702A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337" y="5665298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INFERIOR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6236B4-A7B5-FB86-E9C1-9EE85B0DD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23" y="4205777"/>
            <a:ext cx="1742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>
                <a:latin typeface="Arial" charset="0"/>
              </a:rPr>
              <a:t>Third ventricle</a:t>
            </a:r>
            <a:endParaRPr lang="en-US" alt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4C6F65-041D-0951-ADF0-A0B9EEDD54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0492" y="4409221"/>
            <a:ext cx="29797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FB865B68-FF9D-4151-7C9C-157991E53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444" y="1708762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417D7F-1944-3CDF-88DD-64CCF36822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77" y="1899138"/>
            <a:ext cx="1799736" cy="977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D76485E5-E651-3CF1-235F-E7D0522A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122852"/>
            <a:ext cx="974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928166-DEDE-1B9B-1927-7450332053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4400" y="2313354"/>
            <a:ext cx="2448413" cy="174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F5E66B52-2427-EC68-F4E7-8C1FA96F6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756270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CA8562-E2F7-1E26-737A-A3B9FFE2F4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7231" y="2954215"/>
            <a:ext cx="3237767" cy="39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4D0939A0-310C-8FA3-B3BF-CEDD1582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628" y="359056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5E2B-B518-6911-E2F4-6A69876BF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969" y="3790461"/>
            <a:ext cx="3284782" cy="1306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A9E04494-0D1C-A1A8-3949-32580F6A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397742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DEE0103B-14EE-AB47-AFA3-CFEC4BF58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193" y="6017623"/>
            <a:ext cx="3281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(c) Frontal section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87BFDE2E-50AE-3969-1768-A496E5F22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0" y="3436327"/>
            <a:ext cx="2008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Choroid plexus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6F3AAC-7CCF-8D27-75E4-8536D7F9C5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5538" y="3647587"/>
            <a:ext cx="26728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9" name="TextBox 21">
            <a:extLst>
              <a:ext uri="{FF2B5EF4-FFF2-40B4-BE49-F238E27FC236}">
                <a16:creationId xmlns:a16="http://schemas.microsoft.com/office/drawing/2014/main" id="{2D3407F7-4188-89B2-D388-6A524BB70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1" y="3047267"/>
            <a:ext cx="2023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Lateral ventricles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8C70F75-4717-940F-0DB3-4577E8C92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167" y="3750653"/>
            <a:ext cx="695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9B4581-19A0-FA98-8874-EF162ADA45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19923" y="3751385"/>
            <a:ext cx="2491154" cy="2149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1628B189-AB6E-B12C-C978-777EAB65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92" y="3970216"/>
            <a:ext cx="2393584" cy="187570"/>
          </a:xfrm>
          <a:custGeom>
            <a:avLst/>
            <a:gdLst>
              <a:gd name="T0" fmla="*/ 448733 w 2184400"/>
              <a:gd name="T1" fmla="*/ 0 h 254000"/>
              <a:gd name="T2" fmla="*/ 2184400 w 2184400"/>
              <a:gd name="T3" fmla="*/ 245534 h 254000"/>
              <a:gd name="T4" fmla="*/ 0 w 2184400"/>
              <a:gd name="T5" fmla="*/ 254000 h 254000"/>
              <a:gd name="T6" fmla="*/ 0 60000 65536"/>
              <a:gd name="T7" fmla="*/ 0 60000 65536"/>
              <a:gd name="T8" fmla="*/ 0 60000 65536"/>
              <a:gd name="T9" fmla="*/ 0 w 2184400"/>
              <a:gd name="T10" fmla="*/ 0 h 254000"/>
              <a:gd name="T11" fmla="*/ 2184400 w 2184400"/>
              <a:gd name="T12" fmla="*/ 254000 h 254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4400" h="254000">
                <a:moveTo>
                  <a:pt x="448733" y="0"/>
                </a:moveTo>
                <a:lnTo>
                  <a:pt x="2184400" y="245534"/>
                </a:lnTo>
                <a:lnTo>
                  <a:pt x="0" y="25400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B96F3F0D-A190-C88A-CF24-37827B94C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566" y="315669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SUPERIOR</a:t>
            </a:r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id="{5E101DC4-1D01-99D3-2AE3-7CFD12FEA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05" y="585300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latin typeface="Arial" charset="0"/>
              </a:rPr>
              <a:t>Superior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B3153F48-41D8-B88B-5E5A-5C9320C2D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635" y="771159"/>
            <a:ext cx="1352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Frontal plane</a:t>
            </a:r>
          </a:p>
          <a:p>
            <a:r>
              <a:rPr lang="en-US" altLang="en-US" sz="1400" dirty="0">
                <a:latin typeface="Arial" charset="0"/>
              </a:rPr>
              <a:t>through brain</a:t>
            </a: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0167E65A-6F0C-ABE4-3432-1C7DF992A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928" y="1953237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Anterior</a:t>
            </a:r>
          </a:p>
        </p:txBody>
      </p:sp>
      <p:cxnSp>
        <p:nvCxnSpPr>
          <p:cNvPr id="27" name="Straight Connector 43">
            <a:extLst>
              <a:ext uri="{FF2B5EF4-FFF2-40B4-BE49-F238E27FC236}">
                <a16:creationId xmlns:a16="http://schemas.microsoft.com/office/drawing/2014/main" id="{86003AC0-9362-AFFC-E69B-52ED35429C2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41231" y="937846"/>
            <a:ext cx="353035" cy="113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Freeform 36">
            <a:extLst>
              <a:ext uri="{FF2B5EF4-FFF2-40B4-BE49-F238E27FC236}">
                <a16:creationId xmlns:a16="http://schemas.microsoft.com/office/drawing/2014/main" id="{4625E79B-7919-6493-BCC3-43F89906A15D}"/>
              </a:ext>
            </a:extLst>
          </p:cNvPr>
          <p:cNvSpPr/>
          <p:nvPr/>
        </p:nvSpPr>
        <p:spPr bwMode="auto">
          <a:xfrm>
            <a:off x="2485292" y="3235569"/>
            <a:ext cx="2891693" cy="218831"/>
          </a:xfrm>
          <a:custGeom>
            <a:avLst/>
            <a:gdLst>
              <a:gd name="connsiteX0" fmla="*/ 2360246 w 2891693"/>
              <a:gd name="connsiteY0" fmla="*/ 0 h 218831"/>
              <a:gd name="connsiteX1" fmla="*/ 0 w 2891693"/>
              <a:gd name="connsiteY1" fmla="*/ 15631 h 218831"/>
              <a:gd name="connsiteX2" fmla="*/ 2891693 w 2891693"/>
              <a:gd name="connsiteY2" fmla="*/ 218831 h 2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693" h="218831">
                <a:moveTo>
                  <a:pt x="2360246" y="0"/>
                </a:moveTo>
                <a:lnTo>
                  <a:pt x="0" y="15631"/>
                </a:lnTo>
                <a:lnTo>
                  <a:pt x="2891693" y="218831"/>
                </a:ln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5D5EA0-5314-30CC-6FC4-3A53863F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6" y="-651941"/>
            <a:ext cx="9193565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6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B8214-6DE3-8DD8-617B-7E7FD0B8CC7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A1C4-E356-93D0-031A-2CEB794A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" y="381000"/>
            <a:ext cx="841857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D226D8-99B4-8064-72DD-9B7229D1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108" y="6165508"/>
            <a:ext cx="6189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</a:t>
            </a:r>
            <a:r>
              <a:rPr lang="en-US" altLang="en-US" sz="1800" dirty="0" err="1">
                <a:latin typeface="Arial" charset="0"/>
              </a:rPr>
              <a:t>b</a:t>
            </a:r>
            <a:r>
              <a:rPr lang="en-US" altLang="en-US" sz="1800" dirty="0">
                <a:latin typeface="Arial" charset="0"/>
              </a:rPr>
              <a:t>) Right lateral view with temporal lobe cut away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1AF24A-B230-DA28-0CF6-504222C9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367" y="755528"/>
            <a:ext cx="923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323AD0-C9EE-78D7-32EA-BCAFBD0C56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05692" y="973015"/>
            <a:ext cx="3632200" cy="4651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C41247A-6DB5-37CE-362F-17E5FDED5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11" y="675421"/>
            <a:ext cx="188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 (space)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08BB16-36A3-B013-1414-76D0A2ABF4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55262" y="898769"/>
            <a:ext cx="2328984" cy="25790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345869BA-24C0-D95E-8B4F-B0928D90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097207"/>
            <a:ext cx="788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690AA7-D777-F2C5-55E4-106C9BAF8A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8" y="1281723"/>
            <a:ext cx="3165230" cy="41421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E79317DE-FDB0-2DF2-5AAC-8C404E707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441206"/>
            <a:ext cx="1204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 (lobe)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D44B6-A1E2-C350-B659-4E2FFB81BB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7354" y="1656862"/>
            <a:ext cx="1945909" cy="6016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57177F19-9F1C-D27B-8D95-793BB570C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4028220"/>
            <a:ext cx="123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 (lobe)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D141AF-F9CF-B44A-64CB-6A1723072C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6092" y="4228123"/>
            <a:ext cx="64867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D69B7843-9798-47BB-FDEE-779CA2F7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050082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 (space)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1A6AC1-7BC0-7861-67B1-EC9E5779D8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45846" y="4683248"/>
            <a:ext cx="2016369" cy="560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0">
            <a:extLst>
              <a:ext uri="{FF2B5EF4-FFF2-40B4-BE49-F238E27FC236}">
                <a16:creationId xmlns:a16="http://schemas.microsoft.com/office/drawing/2014/main" id="{0E408644-172E-FBCE-12BE-12A77573F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616575"/>
            <a:ext cx="146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Cerebellum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469E6-AF77-9EF9-8F98-087AE7CEB8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64677" y="5251939"/>
            <a:ext cx="1570892" cy="5392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28">
            <a:extLst>
              <a:ext uri="{FF2B5EF4-FFF2-40B4-BE49-F238E27FC236}">
                <a16:creationId xmlns:a16="http://schemas.microsoft.com/office/drawing/2014/main" id="{83C5DE53-C51D-AAD4-AA06-0CAD83129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125" y="1390528"/>
            <a:ext cx="1041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 (lobe)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E23E32-8775-0DB7-A8DE-6DF783D322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42601" y="1600323"/>
            <a:ext cx="1025891" cy="183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30">
            <a:extLst>
              <a:ext uri="{FF2B5EF4-FFF2-40B4-BE49-F238E27FC236}">
                <a16:creationId xmlns:a16="http://schemas.microsoft.com/office/drawing/2014/main" id="{AC5C1775-8646-C17C-B6FA-51AF1A5B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522" y="3459651"/>
            <a:ext cx="1082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 (lobe)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5A968-86A8-0F0E-DCF5-F1C08246A8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38738" y="3155340"/>
            <a:ext cx="2653200" cy="5100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8B471CAB-EB08-A654-4278-4AD8A7D0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938" y="3904884"/>
            <a:ext cx="1149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 (lobe)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700BE6-7AE4-08A6-FCFC-FF77A487E5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4101001"/>
            <a:ext cx="2248998" cy="207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5" name="TextBox 39">
            <a:extLst>
              <a:ext uri="{FF2B5EF4-FFF2-40B4-BE49-F238E27FC236}">
                <a16:creationId xmlns:a16="http://schemas.microsoft.com/office/drawing/2014/main" id="{9EFC2996-B15C-1511-A6D9-1F1D4F801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178902"/>
            <a:ext cx="15997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POSTERIOR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9FEF1FD4-6875-2B26-8D95-FFC8E182E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168" y="178902"/>
            <a:ext cx="1457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CBAF0D-103C-E6D4-40BE-C17190F4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51" y="54571"/>
            <a:ext cx="8785097" cy="67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B8DED-EC21-4BD9-331C-D3BB2CF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9" y="176502"/>
            <a:ext cx="8919221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F47C0-734C-D56F-8954-A0DAB7DAD269}"/>
              </a:ext>
            </a:extLst>
          </p:cNvPr>
          <p:cNvSpPr txBox="1">
            <a:spLocks/>
          </p:cNvSpPr>
          <p:nvPr/>
        </p:nvSpPr>
        <p:spPr>
          <a:xfrm>
            <a:off x="-1127023" y="6019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C406F-8BFC-B571-C112-1A688860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1" y="0"/>
            <a:ext cx="217627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D21D40-599F-73C5-AC69-18097CAD4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985792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9699-6055-B3CC-5526-03E9DDFE83F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7416" y="1124535"/>
            <a:ext cx="201136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76FC4B-93D0-3A15-7FE1-059030725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710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2E517-A775-54D3-E1AF-BCB5255EB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059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3B80-5C13-E55E-9AF1-6143A1E5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50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FDD-B54E-482F-759F-2518C12CB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6028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CD27B-C0A7-FD23-2296-EC44C854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74572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B8C02-3A3D-CB45-A3C5-36E475187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85843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8545-0C09-4804-DB85-1A20B0A9D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958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D2257-5B73-432B-02E0-77F8E985C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058462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0E245-B690-D992-6DE3-2012AB59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768" y="122673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40392-2631-231F-3ACF-16E5D4A6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144" y="139332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7FA3B-FDC6-1725-3A45-E61207051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017" y="1521713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EF71F-46C0-EE6A-2F6A-20418F438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674111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BD75E-CC7A-490F-834E-635C85440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8089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E6DBB-BAC7-A515-4322-38EA3349A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983273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CC102-4A01-E140-FFE5-8778086F5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17069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0F22D-FB71-F4D0-95A5-1C5988B1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37399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FC91A-32AB-F78C-C7C2-89D7E816A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59019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B8B36F-AAC8-D9CC-F94C-A5520142D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78823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5EDC9-8783-27C3-6F01-B39A26D5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0281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41409-FC26-2308-1A40-2E8C9E1BC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24374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C5EF9-097F-4EB4-734A-EE63C1771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54587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95641-7F1D-8A8A-70C9-B8434A28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722771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952C05-349E-4798-CEBC-12DA09EF4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957520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5F6F32-D320-C5C9-B262-BB7BA521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19405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88A80-0B36-1239-63AD-83E230212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43268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294EB-2508-D68F-7E97-BA578D28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641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A40CD3-7822-8C44-B89B-67413566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80972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99D30E-B159-0B9C-A7C2-2305449A9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9541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276AD-644C-2816-D2DE-7AE3EA08C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51065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3252E9-630C-9B12-8621-CA8EA10A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529194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S5</a:t>
            </a:r>
          </a:p>
        </p:txBody>
      </p:sp>
      <p:grpSp>
        <p:nvGrpSpPr>
          <p:cNvPr id="36" name="Group 63">
            <a:extLst>
              <a:ext uri="{FF2B5EF4-FFF2-40B4-BE49-F238E27FC236}">
                <a16:creationId xmlns:a16="http://schemas.microsoft.com/office/drawing/2014/main" id="{D6407D84-48D6-B7D6-9D1A-1FD423EBC8F1}"/>
              </a:ext>
            </a:extLst>
          </p:cNvPr>
          <p:cNvGrpSpPr/>
          <p:nvPr/>
        </p:nvGrpSpPr>
        <p:grpSpPr>
          <a:xfrm>
            <a:off x="2724105" y="221501"/>
            <a:ext cx="130175" cy="102310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09CF807-8D12-4D86-2207-5FF25DFD701E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563D30-35F7-ECEA-BAE7-605F8A926E34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39" name="Group 64">
            <a:extLst>
              <a:ext uri="{FF2B5EF4-FFF2-40B4-BE49-F238E27FC236}">
                <a16:creationId xmlns:a16="http://schemas.microsoft.com/office/drawing/2014/main" id="{E4B66D60-BFFB-5BE2-B326-86F1D674652E}"/>
              </a:ext>
            </a:extLst>
          </p:cNvPr>
          <p:cNvGrpSpPr/>
          <p:nvPr/>
        </p:nvGrpSpPr>
        <p:grpSpPr>
          <a:xfrm>
            <a:off x="2724105" y="1292225"/>
            <a:ext cx="130175" cy="2155825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3515B59-266E-8109-2EB4-C24AD101331A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1C280D-E109-6AA3-D7C1-A192DD52456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2" name="Group 67">
            <a:extLst>
              <a:ext uri="{FF2B5EF4-FFF2-40B4-BE49-F238E27FC236}">
                <a16:creationId xmlns:a16="http://schemas.microsoft.com/office/drawing/2014/main" id="{166DF401-8640-E592-6199-09458AB69261}"/>
              </a:ext>
            </a:extLst>
          </p:cNvPr>
          <p:cNvGrpSpPr/>
          <p:nvPr/>
        </p:nvGrpSpPr>
        <p:grpSpPr>
          <a:xfrm>
            <a:off x="2724105" y="3609975"/>
            <a:ext cx="130175" cy="100330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2CAB1B9-B0E4-6B72-3801-AAD27F2C4DA3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9A6997-8C64-05FE-2992-F25F70008CB7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5" name="Group 70">
            <a:extLst>
              <a:ext uri="{FF2B5EF4-FFF2-40B4-BE49-F238E27FC236}">
                <a16:creationId xmlns:a16="http://schemas.microsoft.com/office/drawing/2014/main" id="{7B17BDFD-001C-4B60-FDCB-5F1BC60D2613}"/>
              </a:ext>
            </a:extLst>
          </p:cNvPr>
          <p:cNvGrpSpPr/>
          <p:nvPr/>
        </p:nvGrpSpPr>
        <p:grpSpPr>
          <a:xfrm>
            <a:off x="2724105" y="4749800"/>
            <a:ext cx="130175" cy="74643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119976E-6E95-6C36-6F2B-D6C06F649A03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519F26B-C7FE-BF8D-7F6E-4E701645149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sp>
        <p:nvSpPr>
          <p:cNvPr id="48" name="TextBox 73">
            <a:extLst>
              <a:ext uri="{FF2B5EF4-FFF2-40B4-BE49-F238E27FC236}">
                <a16:creationId xmlns:a16="http://schemas.microsoft.com/office/drawing/2014/main" id="{E4185BBF-B73F-4DEA-E7A4-3D2FEBCE9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520688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Cervical spinal nerves</a:t>
            </a:r>
          </a:p>
        </p:txBody>
      </p:sp>
      <p:sp>
        <p:nvSpPr>
          <p:cNvPr id="49" name="TextBox 74">
            <a:extLst>
              <a:ext uri="{FF2B5EF4-FFF2-40B4-BE49-F238E27FC236}">
                <a16:creationId xmlns:a16="http://schemas.microsoft.com/office/drawing/2014/main" id="{9FB36168-7035-AF21-335A-7C35341D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2321143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Thoracic spinal nerves</a:t>
            </a:r>
          </a:p>
        </p:txBody>
      </p:sp>
      <p:sp>
        <p:nvSpPr>
          <p:cNvPr id="50" name="TextBox 75">
            <a:extLst>
              <a:ext uri="{FF2B5EF4-FFF2-40B4-BE49-F238E27FC236}">
                <a16:creationId xmlns:a16="http://schemas.microsoft.com/office/drawing/2014/main" id="{F69D61A5-57FD-83AE-6CB1-6E719524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3972143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Lumbar spinal nerves</a:t>
            </a:r>
          </a:p>
        </p:txBody>
      </p:sp>
      <p:sp>
        <p:nvSpPr>
          <p:cNvPr id="51" name="TextBox 76">
            <a:extLst>
              <a:ext uri="{FF2B5EF4-FFF2-40B4-BE49-F238E27FC236}">
                <a16:creationId xmlns:a16="http://schemas.microsoft.com/office/drawing/2014/main" id="{1A7FF3A3-B6CD-C226-70B4-F43F2DC7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4945280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Sacral spinal nerves</a:t>
            </a:r>
          </a:p>
        </p:txBody>
      </p:sp>
      <p:sp>
        <p:nvSpPr>
          <p:cNvPr id="52" name="TextBox 77">
            <a:extLst>
              <a:ext uri="{FF2B5EF4-FFF2-40B4-BE49-F238E27FC236}">
                <a16:creationId xmlns:a16="http://schemas.microsoft.com/office/drawing/2014/main" id="{C961CA48-8DEB-9294-C27C-10925250D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2930179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A63389-B382-0995-9585-D1A480A9FB9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41692" y="3095910"/>
            <a:ext cx="1963737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4" name="TextBox 79">
            <a:extLst>
              <a:ext uri="{FF2B5EF4-FFF2-40B4-BE49-F238E27FC236}">
                <a16:creationId xmlns:a16="http://schemas.microsoft.com/office/drawing/2014/main" id="{77F463DB-D513-A5DE-9E05-E1997B3F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3321606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3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27B742-B99D-85E2-2CB3-15B34E433D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06667" y="3469774"/>
            <a:ext cx="19812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6" name="TextBox 81">
            <a:extLst>
              <a:ext uri="{FF2B5EF4-FFF2-40B4-BE49-F238E27FC236}">
                <a16:creationId xmlns:a16="http://schemas.microsoft.com/office/drawing/2014/main" id="{B0A77397-FE8A-77BB-DC92-8DD2E0EA5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3696055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6A4B31-9818-FDEF-0AA4-E2A9146FE09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32066" y="3853848"/>
            <a:ext cx="19050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8" name="TextBox 83">
            <a:extLst>
              <a:ext uri="{FF2B5EF4-FFF2-40B4-BE49-F238E27FC236}">
                <a16:creationId xmlns:a16="http://schemas.microsoft.com/office/drawing/2014/main" id="{42F27CE4-03FD-239F-760E-3D1DC1CD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5548886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D1CB63-46C1-D759-B59F-C3FAC62417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1879" y="5708268"/>
            <a:ext cx="189653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60" name="Arc 89">
            <a:extLst>
              <a:ext uri="{FF2B5EF4-FFF2-40B4-BE49-F238E27FC236}">
                <a16:creationId xmlns:a16="http://schemas.microsoft.com/office/drawing/2014/main" id="{3287EC2D-AF77-4882-FAD0-2F8E810EB26A}"/>
              </a:ext>
            </a:extLst>
          </p:cNvPr>
          <p:cNvSpPr>
            <a:spLocks noChangeArrowheads="1"/>
          </p:cNvSpPr>
          <p:nvPr/>
        </p:nvSpPr>
        <p:spPr bwMode="auto">
          <a:xfrm rot="5634055">
            <a:off x="2013847" y="941179"/>
            <a:ext cx="168275" cy="185737"/>
          </a:xfrm>
          <a:custGeom>
            <a:avLst/>
            <a:gdLst>
              <a:gd name="T0" fmla="*/ 27489 w 168275"/>
              <a:gd name="T1" fmla="*/ 24203 h 185737"/>
              <a:gd name="T2" fmla="*/ 84138 w 168275"/>
              <a:gd name="T3" fmla="*/ 92869 h 185737"/>
              <a:gd name="T4" fmla="*/ 35187 w 168275"/>
              <a:gd name="T5" fmla="*/ 168402 h 185737"/>
              <a:gd name="T6" fmla="*/ 2 60000 65536"/>
              <a:gd name="T7" fmla="*/ 2 60000 65536"/>
              <a:gd name="T8" fmla="*/ 2 60000 65536"/>
              <a:gd name="T9" fmla="*/ 27489 w 168275"/>
              <a:gd name="T10" fmla="*/ 0 h 185737"/>
              <a:gd name="T11" fmla="*/ 168275 w 168275"/>
              <a:gd name="T12" fmla="*/ 185737 h 1857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275" h="185737" stroke="0">
                <a:moveTo>
                  <a:pt x="27489" y="24203"/>
                </a:moveTo>
                <a:lnTo>
                  <a:pt x="27489" y="24203"/>
                </a:lnTo>
                <a:cubicBezTo>
                  <a:pt x="42982" y="8630"/>
                  <a:pt x="63183" y="-1"/>
                  <a:pt x="84138" y="-1"/>
                </a:cubicBezTo>
                <a:cubicBezTo>
                  <a:pt x="130606" y="0"/>
                  <a:pt x="168276" y="41578"/>
                  <a:pt x="168276" y="92869"/>
                </a:cubicBezTo>
                <a:cubicBezTo>
                  <a:pt x="168276" y="144159"/>
                  <a:pt x="130606" y="185738"/>
                  <a:pt x="84138" y="185738"/>
                </a:cubicBezTo>
                <a:cubicBezTo>
                  <a:pt x="66582" y="185737"/>
                  <a:pt x="49465" y="179676"/>
                  <a:pt x="35187" y="168402"/>
                </a:cubicBezTo>
                <a:lnTo>
                  <a:pt x="84138" y="92869"/>
                </a:lnTo>
                <a:close/>
              </a:path>
              <a:path w="168275" h="185737" fill="none">
                <a:moveTo>
                  <a:pt x="27489" y="24203"/>
                </a:moveTo>
                <a:lnTo>
                  <a:pt x="27489" y="24203"/>
                </a:lnTo>
                <a:cubicBezTo>
                  <a:pt x="42982" y="8630"/>
                  <a:pt x="63183" y="-1"/>
                  <a:pt x="84138" y="-1"/>
                </a:cubicBezTo>
                <a:cubicBezTo>
                  <a:pt x="130606" y="0"/>
                  <a:pt x="168276" y="41578"/>
                  <a:pt x="168276" y="92869"/>
                </a:cubicBezTo>
                <a:cubicBezTo>
                  <a:pt x="168276" y="144159"/>
                  <a:pt x="130606" y="185738"/>
                  <a:pt x="84138" y="185738"/>
                </a:cubicBezTo>
                <a:cubicBezTo>
                  <a:pt x="66582" y="185737"/>
                  <a:pt x="49465" y="179676"/>
                  <a:pt x="35187" y="168402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1" name="Arc 91">
            <a:extLst>
              <a:ext uri="{FF2B5EF4-FFF2-40B4-BE49-F238E27FC236}">
                <a16:creationId xmlns:a16="http://schemas.microsoft.com/office/drawing/2014/main" id="{E4B36721-6974-72BA-4162-9A2941785934}"/>
              </a:ext>
            </a:extLst>
          </p:cNvPr>
          <p:cNvSpPr>
            <a:spLocks noChangeArrowheads="1"/>
          </p:cNvSpPr>
          <p:nvPr/>
        </p:nvSpPr>
        <p:spPr bwMode="auto">
          <a:xfrm rot="5148350">
            <a:off x="2025261" y="2923666"/>
            <a:ext cx="150812" cy="190500"/>
          </a:xfrm>
          <a:custGeom>
            <a:avLst/>
            <a:gdLst>
              <a:gd name="T0" fmla="*/ 19188 w 150813"/>
              <a:gd name="T1" fmla="*/ 31770 h 190500"/>
              <a:gd name="T2" fmla="*/ 75407 w 150813"/>
              <a:gd name="T3" fmla="*/ 95250 h 190500"/>
              <a:gd name="T4" fmla="*/ 10236 w 150813"/>
              <a:gd name="T5" fmla="*/ 143165 h 190500"/>
              <a:gd name="T6" fmla="*/ 2 60000 65536"/>
              <a:gd name="T7" fmla="*/ 2 60000 65536"/>
              <a:gd name="T8" fmla="*/ 3 60000 65536"/>
              <a:gd name="T9" fmla="*/ 10236 w 150813"/>
              <a:gd name="T10" fmla="*/ 0 h 190500"/>
              <a:gd name="T11" fmla="*/ 150813 w 150813"/>
              <a:gd name="T12" fmla="*/ 190500 h 190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813" h="190500" stroke="0">
                <a:moveTo>
                  <a:pt x="19188" y="31770"/>
                </a:moveTo>
                <a:lnTo>
                  <a:pt x="19187" y="31769"/>
                </a:lnTo>
                <a:cubicBezTo>
                  <a:pt x="33493" y="11555"/>
                  <a:pt x="53941" y="-1"/>
                  <a:pt x="75407" y="-1"/>
                </a:cubicBezTo>
                <a:cubicBezTo>
                  <a:pt x="117053" y="0"/>
                  <a:pt x="150814" y="42644"/>
                  <a:pt x="150814" y="95250"/>
                </a:cubicBezTo>
                <a:cubicBezTo>
                  <a:pt x="150814" y="147855"/>
                  <a:pt x="117053" y="190500"/>
                  <a:pt x="75407" y="190500"/>
                </a:cubicBezTo>
                <a:cubicBezTo>
                  <a:pt x="48561" y="190499"/>
                  <a:pt x="23740" y="172472"/>
                  <a:pt x="10236" y="143165"/>
                </a:cubicBezTo>
                <a:lnTo>
                  <a:pt x="75407" y="95250"/>
                </a:lnTo>
                <a:close/>
              </a:path>
              <a:path w="150813" h="190500" fill="none">
                <a:moveTo>
                  <a:pt x="19188" y="31770"/>
                </a:moveTo>
                <a:lnTo>
                  <a:pt x="19187" y="31769"/>
                </a:lnTo>
                <a:cubicBezTo>
                  <a:pt x="33493" y="11555"/>
                  <a:pt x="53941" y="-1"/>
                  <a:pt x="75407" y="-1"/>
                </a:cubicBezTo>
                <a:cubicBezTo>
                  <a:pt x="117053" y="0"/>
                  <a:pt x="150814" y="42644"/>
                  <a:pt x="150814" y="95250"/>
                </a:cubicBezTo>
                <a:cubicBezTo>
                  <a:pt x="150814" y="147855"/>
                  <a:pt x="117053" y="190500"/>
                  <a:pt x="75407" y="190500"/>
                </a:cubicBezTo>
                <a:cubicBezTo>
                  <a:pt x="48561" y="190499"/>
                  <a:pt x="23740" y="172472"/>
                  <a:pt x="10236" y="143165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2" name="Arc 100">
            <a:extLst>
              <a:ext uri="{FF2B5EF4-FFF2-40B4-BE49-F238E27FC236}">
                <a16:creationId xmlns:a16="http://schemas.microsoft.com/office/drawing/2014/main" id="{84F47B3A-CC83-8596-0E16-4BAF148567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02934" y="3649855"/>
            <a:ext cx="150813" cy="266700"/>
          </a:xfrm>
          <a:custGeom>
            <a:avLst/>
            <a:gdLst>
              <a:gd name="T0" fmla="*/ 15762 w 150812"/>
              <a:gd name="T1" fmla="*/ 51758 h 266700"/>
              <a:gd name="T2" fmla="*/ 75406 w 150812"/>
              <a:gd name="T3" fmla="*/ 133350 h 266700"/>
              <a:gd name="T4" fmla="*/ 17408 w 150812"/>
              <a:gd name="T5" fmla="*/ 218570 h 266700"/>
              <a:gd name="T6" fmla="*/ 2 60000 65536"/>
              <a:gd name="T7" fmla="*/ 2 60000 65536"/>
              <a:gd name="T8" fmla="*/ 2 60000 65536"/>
              <a:gd name="T9" fmla="*/ 15762 w 150812"/>
              <a:gd name="T10" fmla="*/ 0 h 266700"/>
              <a:gd name="T11" fmla="*/ 150812 w 150812"/>
              <a:gd name="T12" fmla="*/ 266700 h 2667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812" h="266700" stroke="0">
                <a:moveTo>
                  <a:pt x="15762" y="51758"/>
                </a:moveTo>
                <a:lnTo>
                  <a:pt x="15762" y="51758"/>
                </a:lnTo>
                <a:cubicBezTo>
                  <a:pt x="30042" y="19112"/>
                  <a:pt x="52066" y="-1"/>
                  <a:pt x="75406" y="-1"/>
                </a:cubicBezTo>
                <a:cubicBezTo>
                  <a:pt x="117051" y="0"/>
                  <a:pt x="150812" y="59702"/>
                  <a:pt x="150812" y="133350"/>
                </a:cubicBezTo>
                <a:cubicBezTo>
                  <a:pt x="150812" y="206997"/>
                  <a:pt x="117051" y="266700"/>
                  <a:pt x="75406" y="266700"/>
                </a:cubicBezTo>
                <a:cubicBezTo>
                  <a:pt x="52988" y="266699"/>
                  <a:pt x="31733" y="249061"/>
                  <a:pt x="17407" y="218569"/>
                </a:cubicBezTo>
                <a:lnTo>
                  <a:pt x="75406" y="133350"/>
                </a:lnTo>
                <a:close/>
              </a:path>
              <a:path w="150812" h="266700" fill="none">
                <a:moveTo>
                  <a:pt x="15762" y="51758"/>
                </a:moveTo>
                <a:lnTo>
                  <a:pt x="15762" y="51758"/>
                </a:lnTo>
                <a:cubicBezTo>
                  <a:pt x="30042" y="19112"/>
                  <a:pt x="52066" y="-1"/>
                  <a:pt x="75406" y="-1"/>
                </a:cubicBezTo>
                <a:cubicBezTo>
                  <a:pt x="117051" y="0"/>
                  <a:pt x="150812" y="59702"/>
                  <a:pt x="150812" y="133350"/>
                </a:cubicBezTo>
                <a:cubicBezTo>
                  <a:pt x="150812" y="206997"/>
                  <a:pt x="117051" y="266700"/>
                  <a:pt x="75406" y="266700"/>
                </a:cubicBezTo>
                <a:cubicBezTo>
                  <a:pt x="52988" y="266699"/>
                  <a:pt x="31733" y="249061"/>
                  <a:pt x="17407" y="21856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3" name="TextBox 101">
            <a:extLst>
              <a:ext uri="{FF2B5EF4-FFF2-40B4-BE49-F238E27FC236}">
                <a16:creationId xmlns:a16="http://schemas.microsoft.com/office/drawing/2014/main" id="{CCE977EA-62F4-B5CD-3F07-084081E4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27" y="5934777"/>
            <a:ext cx="19849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500" dirty="0">
                <a:latin typeface="Arial" charset="0"/>
              </a:rPr>
              <a:t>(a) Posterior view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F3B192B-F0AA-C653-DFD4-0B1AE6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79" y="144040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D7B252-D416-49E1-E311-FADC840F5204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E080D-DA8C-B735-8497-DD1345A3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9300"/>
            <a:ext cx="8534400" cy="53594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92E45AF-5356-96BA-61BF-A02C6144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001" y="538163"/>
            <a:ext cx="693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940550-3F99-2FF8-BBA1-A3288B6FE5D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028808" y="1770856"/>
            <a:ext cx="18097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02569680-372A-7D14-F614-E5544D4A0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925" y="538163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AF430E-921B-B162-B347-070532D4B04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60726" y="908050"/>
            <a:ext cx="663780" cy="25320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DEC9BDCA-728C-99F5-1CA0-A1A83D407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990" y="538163"/>
            <a:ext cx="40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B4C996-CC6E-B8BF-9442-70523240F55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30053" y="866775"/>
            <a:ext cx="0" cy="13673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25D77F7F-CC81-658D-D666-181AC497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412" y="538163"/>
            <a:ext cx="981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74A18-CA54-2069-A656-3EF0B6FB2E1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13363" y="865189"/>
            <a:ext cx="9454" cy="19570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7EEFA877-9817-BFE3-8278-C136565E2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538163"/>
            <a:ext cx="1049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E860E3-3CEF-E1CA-8A24-B2BD3D5F09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26508" y="865189"/>
            <a:ext cx="205518" cy="27083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CAD6384F-3A61-1B8F-66C6-11912C203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538163"/>
            <a:ext cx="32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1B9603-9487-F073-600B-4FE2788A7C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58097" y="875074"/>
            <a:ext cx="135934" cy="241676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C4F7C640-6570-5084-FA2D-F2A50EE3D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75" y="5913438"/>
            <a:ext cx="1050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FF175A-4151-F934-299D-2BDAEF68790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48074" y="4087615"/>
            <a:ext cx="693790" cy="18639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8E3326F-6A38-9737-E161-523F9DC0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913438"/>
            <a:ext cx="617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9571E5-5DA8-ADA0-7AAE-65DC6CB60C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4425" y="3573574"/>
            <a:ext cx="314568" cy="23398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008C4743-804F-6798-B56E-1BF8AD925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5913438"/>
            <a:ext cx="584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BCD574-AA9C-4ED7-D3F0-2148978BA96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42054" y="4843849"/>
            <a:ext cx="275796" cy="11061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71A56BF0-41DB-48E5-3454-162DA75A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5913438"/>
            <a:ext cx="37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8C76A6-8B4D-AAA4-04BE-BA7D2A1AF75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19183" y="4132099"/>
            <a:ext cx="100452" cy="18277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4" name="TextBox 27">
            <a:extLst>
              <a:ext uri="{FF2B5EF4-FFF2-40B4-BE49-F238E27FC236}">
                <a16:creationId xmlns:a16="http://schemas.microsoft.com/office/drawing/2014/main" id="{6B1A1AD9-62F4-80E4-0DD8-84164CFE8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353" y="5913438"/>
            <a:ext cx="66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193D4-137E-3556-6EE6-788F376770B2}"/>
              </a:ext>
            </a:extLst>
          </p:cNvPr>
          <p:cNvCxnSpPr>
            <a:cxnSpLocks noChangeShapeType="1"/>
            <a:stCxn id="24" idx="0"/>
          </p:cNvCxnSpPr>
          <p:nvPr/>
        </p:nvCxnSpPr>
        <p:spPr bwMode="auto">
          <a:xfrm flipH="1" flipV="1">
            <a:off x="1705233" y="5224437"/>
            <a:ext cx="130320" cy="6890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D37FF7E7-CEBA-718F-52D2-14EB7DC7F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40" y="5913438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172F8F-D04A-45AE-FA20-70132B37672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117048" y="5076156"/>
            <a:ext cx="124855" cy="8753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813BF603-9CE7-BD6B-0943-8F0BF904F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955" y="1140626"/>
            <a:ext cx="1862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POSTERIOR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0FD89BF7-BE53-2957-0BC9-8B0700062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3940" y="5388257"/>
            <a:ext cx="190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ANTERIOR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055648-EF60-3DE5-9BAF-3F34EADC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74" y="-134412"/>
            <a:ext cx="8900931" cy="6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2D43A-5915-D9BF-BBDB-42C8C50975D6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14C63-82A9-F2A2-013E-6A63C47B0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" y="381000"/>
            <a:ext cx="8369808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6324309-DBD9-AAB3-C9E5-CB39827A2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766" y="404046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142698-ECE3-7048-4E81-8DB9A409E34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00124" y="930260"/>
            <a:ext cx="1754188" cy="127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10">
            <a:extLst>
              <a:ext uri="{FF2B5EF4-FFF2-40B4-BE49-F238E27FC236}">
                <a16:creationId xmlns:a16="http://schemas.microsoft.com/office/drawing/2014/main" id="{0FFDFFCA-2644-E7DB-0F3A-7C5DE907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0819" y="146948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DD1B2-B36E-9D28-6AA9-643DB24BE96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61916" y="1662779"/>
            <a:ext cx="754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4">
            <a:extLst>
              <a:ext uri="{FF2B5EF4-FFF2-40B4-BE49-F238E27FC236}">
                <a16:creationId xmlns:a16="http://schemas.microsoft.com/office/drawing/2014/main" id="{D8ED1CF2-762B-372D-621D-63C93859A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877" y="5821680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CB7D0E-9264-1980-4089-134D61361FB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991808" y="6011499"/>
            <a:ext cx="6937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6">
            <a:extLst>
              <a:ext uri="{FF2B5EF4-FFF2-40B4-BE49-F238E27FC236}">
                <a16:creationId xmlns:a16="http://schemas.microsoft.com/office/drawing/2014/main" id="{DAE980C0-431A-DAE2-495E-290CDC0E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1536" y="4776191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051F41-0C42-FD0E-BDE0-47A4FA71B82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7547377" y="5033289"/>
            <a:ext cx="779463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7CC21D24-1D06-A707-C9CD-074B11B71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636" y="331847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BAD8BC-3009-17D2-AC9A-1D5FBF6691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93139" y="3542618"/>
            <a:ext cx="457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C34B94F0-9122-EF43-5326-23651B1D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713" y="3620562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90389-A5D0-441C-119C-38CD4709842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11454" y="3876296"/>
            <a:ext cx="930275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6">
            <a:extLst>
              <a:ext uri="{FF2B5EF4-FFF2-40B4-BE49-F238E27FC236}">
                <a16:creationId xmlns:a16="http://schemas.microsoft.com/office/drawing/2014/main" id="{B4E81F8D-3576-E677-65A2-52E27244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261" y="585772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8CDFCA-0EBE-3EFE-B9E5-4673759D750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67198" y="5434245"/>
            <a:ext cx="685800" cy="263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Arc 34">
            <a:extLst>
              <a:ext uri="{FF2B5EF4-FFF2-40B4-BE49-F238E27FC236}">
                <a16:creationId xmlns:a16="http://schemas.microsoft.com/office/drawing/2014/main" id="{4C2999A3-17A1-DDAB-9262-3C0AC3AA5BA4}"/>
              </a:ext>
            </a:extLst>
          </p:cNvPr>
          <p:cNvSpPr>
            <a:spLocks noChangeArrowheads="1"/>
          </p:cNvSpPr>
          <p:nvPr/>
        </p:nvSpPr>
        <p:spPr bwMode="auto">
          <a:xfrm rot="1288993">
            <a:off x="5269041" y="3532406"/>
            <a:ext cx="661261" cy="1715759"/>
          </a:xfrm>
          <a:custGeom>
            <a:avLst/>
            <a:gdLst>
              <a:gd name="T0" fmla="*/ 595778 w 844550"/>
              <a:gd name="T1" fmla="*/ 1553822 h 1625600"/>
              <a:gd name="T2" fmla="*/ 422275 w 844550"/>
              <a:gd name="T3" fmla="*/ 812800 h 1625600"/>
              <a:gd name="T4" fmla="*/ 772701 w 844550"/>
              <a:gd name="T5" fmla="*/ 359271 h 1625600"/>
              <a:gd name="T6" fmla="*/ 4 60000 65536"/>
              <a:gd name="T7" fmla="*/ 2 60000 65536"/>
              <a:gd name="T8" fmla="*/ 0 60000 65536"/>
              <a:gd name="T9" fmla="*/ 0 w 844550"/>
              <a:gd name="T10" fmla="*/ 0 h 1625600"/>
              <a:gd name="T11" fmla="*/ 772701 w 844550"/>
              <a:gd name="T12" fmla="*/ 1625600 h 162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44550" h="1625600" stroke="0">
                <a:moveTo>
                  <a:pt x="595778" y="1553822"/>
                </a:moveTo>
                <a:lnTo>
                  <a:pt x="595778" y="1553822"/>
                </a:lnTo>
                <a:cubicBezTo>
                  <a:pt x="541238" y="1601133"/>
                  <a:pt x="482097" y="1625599"/>
                  <a:pt x="422275" y="1625599"/>
                </a:cubicBezTo>
                <a:cubicBezTo>
                  <a:pt x="189058" y="1625600"/>
                  <a:pt x="0" y="1261697"/>
                  <a:pt x="0" y="812800"/>
                </a:cubicBezTo>
                <a:cubicBezTo>
                  <a:pt x="0" y="363902"/>
                  <a:pt x="189058" y="0"/>
                  <a:pt x="422275" y="0"/>
                </a:cubicBezTo>
                <a:cubicBezTo>
                  <a:pt x="562872" y="0"/>
                  <a:pt x="694249" y="134692"/>
                  <a:pt x="772700" y="359270"/>
                </a:cubicBezTo>
                <a:lnTo>
                  <a:pt x="422275" y="812800"/>
                </a:lnTo>
                <a:close/>
              </a:path>
              <a:path w="844550" h="1625600" fill="none">
                <a:moveTo>
                  <a:pt x="595778" y="1553822"/>
                </a:moveTo>
                <a:lnTo>
                  <a:pt x="595778" y="1553822"/>
                </a:lnTo>
                <a:cubicBezTo>
                  <a:pt x="541238" y="1601133"/>
                  <a:pt x="482097" y="1625599"/>
                  <a:pt x="422275" y="1625599"/>
                </a:cubicBezTo>
                <a:cubicBezTo>
                  <a:pt x="189058" y="1625600"/>
                  <a:pt x="0" y="1261697"/>
                  <a:pt x="0" y="812800"/>
                </a:cubicBezTo>
                <a:cubicBezTo>
                  <a:pt x="0" y="363902"/>
                  <a:pt x="189058" y="0"/>
                  <a:pt x="422275" y="0"/>
                </a:cubicBezTo>
                <a:cubicBezTo>
                  <a:pt x="562872" y="0"/>
                  <a:pt x="694249" y="134692"/>
                  <a:pt x="772700" y="35927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2700000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18CE3C-C7DB-C8A6-4D6F-2A64E09E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51" y="167357"/>
            <a:ext cx="8608298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171922-0567-0BE5-11E1-D3ECB3FB65E7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54DAA-CFD7-8E5B-7A44-CE02197F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334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7C95E-EA86-3BAE-2E6C-1FB1608C6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55066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29B7D-2CAF-6ABB-65FC-54B991A3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5" y="70180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D2184-79E4-383A-43E3-EAEDAC2EA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830395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B9D08-7845-BC50-BBF4-6B6ED95F4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97989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E59E2-51E7-C303-F6EA-881E4D438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10448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8D785-3C78-7B27-2636-02128FFB5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121527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091B2-8C39-D940-A765-8E8A72005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132125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F92AB-B5A1-AB32-EAC0-5D5ADA16A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41541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FF25D-99D3-47A5-CE40-0CC94CCD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7" y="154405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7C9F-E3CB-9A65-9C9E-EA9595E4F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168967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7709D-060D-2C56-0145-7E9CC60AD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92" y="185548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7C1AF-50FD-C6D8-7CC1-D8FA49FAB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99720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DD1C7-912E-26F5-3483-F732DCB8E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2148785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7432-AAFC-8017-9D9A-030AD6B3D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233063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A5C97-E29F-8B00-F775-126927F3E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251199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9CE8F-55D3-D1BB-3A71-087C7C5D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92" y="271990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E50C9-9805-DEC5-6FFC-3241E1A1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287164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587BD-891C-BC9D-D670-DAD00B575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307709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0DB3DB-2A87-82D4-1D2F-611920F7E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329063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FA5F6-8E32-7ECF-4810-61732F53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356357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B8A0D-F2C8-6731-29AB-97927142C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378588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2865A-3A72-BD97-B99B-4814D7FF0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38" y="404518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027A3-B3DD-84E9-2D28-D8ED827B7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38" y="417607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52C28-BA88-CB11-668D-158598C1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436362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268A8-0993-30C8-E3D6-0F301DF1E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450705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EA343C-039C-0DB1-C500-B4E5B98BB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326" y="469639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DD93E-9C15-CF13-9594-97C826F68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442" y="490380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82D9ED-8A75-C511-87D3-A48E4B0DA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977" y="508029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269E3-A681-929A-8EC1-B1B26FC80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303" y="522201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523D9-CC63-5050-90EE-DE1E06F65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724" y="5352743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S5</a:t>
            </a:r>
          </a:p>
        </p:txBody>
      </p:sp>
      <p:grpSp>
        <p:nvGrpSpPr>
          <p:cNvPr id="34" name="Group 63">
            <a:extLst>
              <a:ext uri="{FF2B5EF4-FFF2-40B4-BE49-F238E27FC236}">
                <a16:creationId xmlns:a16="http://schemas.microsoft.com/office/drawing/2014/main" id="{47AA0635-7349-4E30-32BB-808FEBE6F0F1}"/>
              </a:ext>
            </a:extLst>
          </p:cNvPr>
          <p:cNvGrpSpPr/>
          <p:nvPr/>
        </p:nvGrpSpPr>
        <p:grpSpPr>
          <a:xfrm>
            <a:off x="4601118" y="636896"/>
            <a:ext cx="207944" cy="959892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925FD695-037A-7AD4-DA51-A4E731E1E162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216DDE-5190-BEFF-91A0-B0D57AAF2EFB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37" name="Group 63">
            <a:extLst>
              <a:ext uri="{FF2B5EF4-FFF2-40B4-BE49-F238E27FC236}">
                <a16:creationId xmlns:a16="http://schemas.microsoft.com/office/drawing/2014/main" id="{67266297-6704-A501-B9EB-DC90BCDFCE96}"/>
              </a:ext>
            </a:extLst>
          </p:cNvPr>
          <p:cNvGrpSpPr/>
          <p:nvPr/>
        </p:nvGrpSpPr>
        <p:grpSpPr>
          <a:xfrm>
            <a:off x="4609584" y="1640228"/>
            <a:ext cx="207944" cy="2120554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6D9F7A8-D6D4-F67D-EC61-FEA4220CCAF9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83B2C6-F0E9-9776-8D60-F8566693A066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0" name="Group 63">
            <a:extLst>
              <a:ext uri="{FF2B5EF4-FFF2-40B4-BE49-F238E27FC236}">
                <a16:creationId xmlns:a16="http://schemas.microsoft.com/office/drawing/2014/main" id="{790BBCEB-6DFE-E1F6-50AA-507483B5E581}"/>
              </a:ext>
            </a:extLst>
          </p:cNvPr>
          <p:cNvGrpSpPr/>
          <p:nvPr/>
        </p:nvGrpSpPr>
        <p:grpSpPr>
          <a:xfrm>
            <a:off x="4618051" y="3860406"/>
            <a:ext cx="207944" cy="92507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EBD180F2-43B1-D149-D94D-32EE44833BE4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3F8E3B-88FF-56F4-792B-391A2FFB4758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3" name="Group 63">
            <a:extLst>
              <a:ext uri="{FF2B5EF4-FFF2-40B4-BE49-F238E27FC236}">
                <a16:creationId xmlns:a16="http://schemas.microsoft.com/office/drawing/2014/main" id="{E1C6DEFD-2437-6E95-9299-FAACFAAD53A5}"/>
              </a:ext>
            </a:extLst>
          </p:cNvPr>
          <p:cNvGrpSpPr/>
          <p:nvPr/>
        </p:nvGrpSpPr>
        <p:grpSpPr>
          <a:xfrm>
            <a:off x="4618051" y="4835291"/>
            <a:ext cx="207944" cy="68669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C6E60A96-9198-2B48-855F-AC04F0F0D85A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BEFA9-47BF-9DD9-6C4C-0AD489350E2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6" name="Group 63">
            <a:extLst>
              <a:ext uri="{FF2B5EF4-FFF2-40B4-BE49-F238E27FC236}">
                <a16:creationId xmlns:a16="http://schemas.microsoft.com/office/drawing/2014/main" id="{54630AA1-4EAB-88E2-DE91-9DAC7A3CDD2C}"/>
              </a:ext>
            </a:extLst>
          </p:cNvPr>
          <p:cNvGrpSpPr/>
          <p:nvPr/>
        </p:nvGrpSpPr>
        <p:grpSpPr>
          <a:xfrm flipH="1">
            <a:off x="2882386" y="5199670"/>
            <a:ext cx="207944" cy="87358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E69A3173-A252-1E69-5150-BA264D692507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6EE092-7145-F7D7-4773-10D42AE56D72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9" name="Group 63">
            <a:extLst>
              <a:ext uri="{FF2B5EF4-FFF2-40B4-BE49-F238E27FC236}">
                <a16:creationId xmlns:a16="http://schemas.microsoft.com/office/drawing/2014/main" id="{787F9554-E113-BCE5-6355-598FB8965580}"/>
              </a:ext>
            </a:extLst>
          </p:cNvPr>
          <p:cNvGrpSpPr/>
          <p:nvPr/>
        </p:nvGrpSpPr>
        <p:grpSpPr>
          <a:xfrm flipH="1">
            <a:off x="2886935" y="4187714"/>
            <a:ext cx="207944" cy="880155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1944F9F0-9E68-2B3A-EFD9-EC88D5C82FB6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A6C024-A885-2D1F-5387-7943CB5AC708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52" name="Group 63">
            <a:extLst>
              <a:ext uri="{FF2B5EF4-FFF2-40B4-BE49-F238E27FC236}">
                <a16:creationId xmlns:a16="http://schemas.microsoft.com/office/drawing/2014/main" id="{B2071538-787A-A0AB-53D6-D72BC8DC27CC}"/>
              </a:ext>
            </a:extLst>
          </p:cNvPr>
          <p:cNvGrpSpPr/>
          <p:nvPr/>
        </p:nvGrpSpPr>
        <p:grpSpPr>
          <a:xfrm flipH="1">
            <a:off x="2955174" y="1323834"/>
            <a:ext cx="207944" cy="552604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B1D45FBF-C69A-010D-7FB7-9F115D7772A5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68D794-6CD1-2F33-C418-3597CC9FD832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55" name="Group 63">
            <a:extLst>
              <a:ext uri="{FF2B5EF4-FFF2-40B4-BE49-F238E27FC236}">
                <a16:creationId xmlns:a16="http://schemas.microsoft.com/office/drawing/2014/main" id="{D31AA7C2-B05A-7D6A-EC5E-74A3CAFDBDE9}"/>
              </a:ext>
            </a:extLst>
          </p:cNvPr>
          <p:cNvGrpSpPr/>
          <p:nvPr/>
        </p:nvGrpSpPr>
        <p:grpSpPr>
          <a:xfrm flipH="1">
            <a:off x="3517385" y="777923"/>
            <a:ext cx="207944" cy="541362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B9CC68F8-CC21-22C6-2090-416A2B12ED27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6C9A08-2575-6B7F-A30C-3A0CCED4D2C9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sp>
        <p:nvSpPr>
          <p:cNvPr id="58" name="TextBox 67">
            <a:extLst>
              <a:ext uri="{FF2B5EF4-FFF2-40B4-BE49-F238E27FC236}">
                <a16:creationId xmlns:a16="http://schemas.microsoft.com/office/drawing/2014/main" id="{AB05DC0E-74E1-6671-934B-D397C9A6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228095"/>
            <a:ext cx="27850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Medulla oblongata</a:t>
            </a:r>
          </a:p>
        </p:txBody>
      </p:sp>
      <p:sp>
        <p:nvSpPr>
          <p:cNvPr id="59" name="TextBox 69">
            <a:extLst>
              <a:ext uri="{FF2B5EF4-FFF2-40B4-BE49-F238E27FC236}">
                <a16:creationId xmlns:a16="http://schemas.microsoft.com/office/drawing/2014/main" id="{1A0CA765-E7C8-6727-159A-E49E14879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578129"/>
            <a:ext cx="27850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Atlas (first cervical vertebra)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FC949F-FEFA-1365-4C0F-6036BFE2455A}"/>
              </a:ext>
            </a:extLst>
          </p:cNvPr>
          <p:cNvCxnSpPr>
            <a:cxnSpLocks noChangeShapeType="1"/>
            <a:stCxn id="59" idx="1"/>
          </p:cNvCxnSpPr>
          <p:nvPr/>
        </p:nvCxnSpPr>
        <p:spPr bwMode="auto">
          <a:xfrm flipH="1" flipV="1">
            <a:off x="4191687" y="737746"/>
            <a:ext cx="2167310" cy="96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1" name="TextBox 72">
            <a:extLst>
              <a:ext uri="{FF2B5EF4-FFF2-40B4-BE49-F238E27FC236}">
                <a16:creationId xmlns:a16="http://schemas.microsoft.com/office/drawing/2014/main" id="{A97C038D-B0E0-EB15-89C7-588F02A1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1040871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5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023D9D-32DC-D221-9068-D2CFB9C8ACA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00072" y="1228196"/>
            <a:ext cx="15240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3" name="TextBox 74">
            <a:extLst>
              <a:ext uri="{FF2B5EF4-FFF2-40B4-BE49-F238E27FC236}">
                <a16:creationId xmlns:a16="http://schemas.microsoft.com/office/drawing/2014/main" id="{3A921E4E-026A-604E-92DE-CB408FFD3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2607733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6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917833-FAF0-4694-9750-688850EA75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09597" y="2795058"/>
            <a:ext cx="151447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5" name="TextBox 76">
            <a:extLst>
              <a:ext uri="{FF2B5EF4-FFF2-40B4-BE49-F238E27FC236}">
                <a16:creationId xmlns:a16="http://schemas.microsoft.com/office/drawing/2014/main" id="{CF5A1820-C65C-FB6A-FA4C-239ECED72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4174596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7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8CD82DF-0C7E-A6DE-F53F-34CD5CB2538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25472" y="4361921"/>
            <a:ext cx="1498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7" name="TextBox 78">
            <a:extLst>
              <a:ext uri="{FF2B5EF4-FFF2-40B4-BE49-F238E27FC236}">
                <a16:creationId xmlns:a16="http://schemas.microsoft.com/office/drawing/2014/main" id="{A12E7CF5-88F6-BB12-E747-9CB6A0D17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555" y="5031574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E71DF4F-6E21-9A99-F82A-A7DE2BAE06B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28208" y="5201109"/>
            <a:ext cx="1506538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9" name="TextBox 80">
            <a:extLst>
              <a:ext uri="{FF2B5EF4-FFF2-40B4-BE49-F238E27FC236}">
                <a16:creationId xmlns:a16="http://schemas.microsoft.com/office/drawing/2014/main" id="{2BFF4CCE-77A1-1C72-FBC2-E8CC64DCC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5612871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9</a:t>
            </a:r>
          </a:p>
        </p:txBody>
      </p:sp>
      <p:sp>
        <p:nvSpPr>
          <p:cNvPr id="70" name="TextBox 82">
            <a:extLst>
              <a:ext uri="{FF2B5EF4-FFF2-40B4-BE49-F238E27FC236}">
                <a16:creationId xmlns:a16="http://schemas.microsoft.com/office/drawing/2014/main" id="{DCD3B6AC-7856-EEF4-5196-3C660578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2" y="5471086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9D63AF-BE8E-D3E5-D6D6-8445D2C3924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0472" y="5656823"/>
            <a:ext cx="1236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2" name="TextBox 85">
            <a:extLst>
              <a:ext uri="{FF2B5EF4-FFF2-40B4-BE49-F238E27FC236}">
                <a16:creationId xmlns:a16="http://schemas.microsoft.com/office/drawing/2014/main" id="{8C2332C4-5523-F350-7F88-99D1DFC07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621" y="4453215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41611C-9496-DBA5-4261-73C8291015F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5021" y="4638953"/>
            <a:ext cx="122872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4" name="TextBox 87">
            <a:extLst>
              <a:ext uri="{FF2B5EF4-FFF2-40B4-BE49-F238E27FC236}">
                <a16:creationId xmlns:a16="http://schemas.microsoft.com/office/drawing/2014/main" id="{171F3B23-C786-8681-F575-48097E413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1" y="1427178"/>
            <a:ext cx="4608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3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0DB44D8-3013-BE17-F0E7-A8E8C781EA9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23260" y="1612915"/>
            <a:ext cx="1236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6" name="TextBox 89">
            <a:extLst>
              <a:ext uri="{FF2B5EF4-FFF2-40B4-BE49-F238E27FC236}">
                <a16:creationId xmlns:a16="http://schemas.microsoft.com/office/drawing/2014/main" id="{8E1DC6E6-6E2F-A42E-27A2-E8CD35100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1" y="888471"/>
            <a:ext cx="4608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4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537C94-89F0-8F51-8BF4-F4F5F2029A3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0472" y="1074208"/>
            <a:ext cx="1871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8" name="Freeform 77">
            <a:extLst>
              <a:ext uri="{FF2B5EF4-FFF2-40B4-BE49-F238E27FC236}">
                <a16:creationId xmlns:a16="http://schemas.microsoft.com/office/drawing/2014/main" id="{8FAE9699-CE0D-DBBD-CF50-2FF4E0C2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427" y="405895"/>
            <a:ext cx="2204770" cy="195263"/>
          </a:xfrm>
          <a:custGeom>
            <a:avLst/>
            <a:gdLst>
              <a:gd name="T0" fmla="*/ 2227263 w 2226733"/>
              <a:gd name="T1" fmla="*/ 0 h 194733"/>
              <a:gd name="T2" fmla="*/ 160905 w 2226733"/>
              <a:gd name="T3" fmla="*/ 8490 h 194733"/>
              <a:gd name="T4" fmla="*/ 0 w 2226733"/>
              <a:gd name="T5" fmla="*/ 195263 h 194733"/>
              <a:gd name="T6" fmla="*/ 0 60000 65536"/>
              <a:gd name="T7" fmla="*/ 0 60000 65536"/>
              <a:gd name="T8" fmla="*/ 0 60000 65536"/>
              <a:gd name="T9" fmla="*/ 0 w 2226733"/>
              <a:gd name="T10" fmla="*/ 0 h 194733"/>
              <a:gd name="T11" fmla="*/ 2226733 w 2226733"/>
              <a:gd name="T12" fmla="*/ 194733 h 1947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6733" h="194733">
                <a:moveTo>
                  <a:pt x="2226733" y="0"/>
                </a:moveTo>
                <a:lnTo>
                  <a:pt x="160867" y="8467"/>
                </a:lnTo>
                <a:lnTo>
                  <a:pt x="0" y="1947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4A56B2C6-0448-5EEB-ED52-BCAC9B13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820" y="5609231"/>
            <a:ext cx="2184251" cy="216366"/>
          </a:xfrm>
          <a:custGeom>
            <a:avLst/>
            <a:gdLst>
              <a:gd name="T0" fmla="*/ 2336800 w 2336800"/>
              <a:gd name="T1" fmla="*/ 187325 h 186266"/>
              <a:gd name="T2" fmla="*/ 101600 w 2336800"/>
              <a:gd name="T3" fmla="*/ 187325 h 186266"/>
              <a:gd name="T4" fmla="*/ 0 w 2336800"/>
              <a:gd name="T5" fmla="*/ 0 h 186266"/>
              <a:gd name="T6" fmla="*/ 0 60000 65536"/>
              <a:gd name="T7" fmla="*/ 0 60000 65536"/>
              <a:gd name="T8" fmla="*/ 0 60000 65536"/>
              <a:gd name="T9" fmla="*/ 0 w 2336800"/>
              <a:gd name="T10" fmla="*/ 0 h 186266"/>
              <a:gd name="T11" fmla="*/ 2336800 w 2336800"/>
              <a:gd name="T12" fmla="*/ 186266 h 186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6800" h="186266">
                <a:moveTo>
                  <a:pt x="2336800" y="186266"/>
                </a:moveTo>
                <a:lnTo>
                  <a:pt x="101600" y="186266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58A26BB-C9C1-3FD1-4CE7-B0D95F23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73" y="85054"/>
            <a:ext cx="7809653" cy="668789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1D00E11-2167-8251-EBF5-EE48D158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73" y="237454"/>
            <a:ext cx="7809653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5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2E2B5-20D9-6E48-6FE3-27A757281CF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Content Placeholder 32">
            <a:extLst>
              <a:ext uri="{FF2B5EF4-FFF2-40B4-BE49-F238E27FC236}">
                <a16:creationId xmlns:a16="http://schemas.microsoft.com/office/drawing/2014/main" id="{625465F5-7851-613D-A377-6D8F0A69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81000"/>
            <a:ext cx="6896100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836A4E5-AD95-4B78-D3E4-263D1E0C2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6" y="3719235"/>
            <a:ext cx="82777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0C2FDF-2EE7-082C-0B57-E7AC9C430F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8277" y="3927076"/>
            <a:ext cx="189913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589FB8-4EA1-95BA-C616-0D0CFA6701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21667" y="2905678"/>
            <a:ext cx="216916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D4922754-D1F0-CE96-BF63-45577AAFA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6" y="2694540"/>
            <a:ext cx="82777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F867AA9-FC1C-40D0-AC8C-4E6DDACC8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6" y="4107806"/>
            <a:ext cx="8277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9D9A57-81C4-7CE9-FC75-B833738936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26717" y="4289026"/>
            <a:ext cx="190288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48CE69D8-B525-AC13-6A9D-8030F109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6" y="4504993"/>
            <a:ext cx="82777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883F07-8B76-203F-D8F7-DDDDCFA44F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25846" y="4703430"/>
            <a:ext cx="171938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2">
            <a:extLst>
              <a:ext uri="{FF2B5EF4-FFF2-40B4-BE49-F238E27FC236}">
                <a16:creationId xmlns:a16="http://schemas.microsoft.com/office/drawing/2014/main" id="{4851265C-A1FE-9F66-EE9D-2EE2ADFAB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27" y="2599891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ADA7E8-C924-F71F-CE48-B84700C66D0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18502" y="2146434"/>
            <a:ext cx="2529473" cy="65030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5">
            <a:extLst>
              <a:ext uri="{FF2B5EF4-FFF2-40B4-BE49-F238E27FC236}">
                <a16:creationId xmlns:a16="http://schemas.microsoft.com/office/drawing/2014/main" id="{587B9382-9BF1-713E-EC31-50ED54739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27" y="2295091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DC06EE-2395-B696-3EED-9BBCE73AD5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8027" y="2168091"/>
            <a:ext cx="2176463" cy="323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8">
            <a:extLst>
              <a:ext uri="{FF2B5EF4-FFF2-40B4-BE49-F238E27FC236}">
                <a16:creationId xmlns:a16="http://schemas.microsoft.com/office/drawing/2014/main" id="{E358147C-E2CD-56E2-5DC9-757A44118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27" y="1752166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115F05-FF59-A6A1-96DC-C19BB15D51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8127" y="1950604"/>
            <a:ext cx="236584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D5DC2-A474-089A-8837-79C3DC7FB3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54880" y="2213811"/>
            <a:ext cx="3561347" cy="17335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TextBox 22">
            <a:extLst>
              <a:ext uri="{FF2B5EF4-FFF2-40B4-BE49-F238E27FC236}">
                <a16:creationId xmlns:a16="http://schemas.microsoft.com/office/drawing/2014/main" id="{28A3FF3A-8ED8-2A8C-C443-FCE88AAF0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7" y="2201429"/>
            <a:ext cx="82777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Lens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059459-2CEC-157D-5C89-6F28CECF8C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0147" y="2026904"/>
            <a:ext cx="289105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1" name="TextBox 26">
            <a:extLst>
              <a:ext uri="{FF2B5EF4-FFF2-40B4-BE49-F238E27FC236}">
                <a16:creationId xmlns:a16="http://schemas.microsoft.com/office/drawing/2014/main" id="{FC99C3B1-8704-1FCA-B028-01D2ED286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7" y="1841466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6236CC-86BF-041D-6F79-69FA1A4C97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16893" y="1685491"/>
            <a:ext cx="3065997" cy="16136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3" name="TextBox 28">
            <a:extLst>
              <a:ext uri="{FF2B5EF4-FFF2-40B4-BE49-F238E27FC236}">
                <a16:creationId xmlns:a16="http://schemas.microsoft.com/office/drawing/2014/main" id="{5B27F1B1-013A-2DFC-0339-410A9532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7" y="1482291"/>
            <a:ext cx="76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F88319D4-842F-C076-5F45-9D438EE19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7" y="1202891"/>
            <a:ext cx="769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FF913-292A-851D-C220-8E1DB24C8C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754" y="1078030"/>
            <a:ext cx="3599848" cy="16362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6" name="TextBox 32">
            <a:extLst>
              <a:ext uri="{FF2B5EF4-FFF2-40B4-BE49-F238E27FC236}">
                <a16:creationId xmlns:a16="http://schemas.microsoft.com/office/drawing/2014/main" id="{E5203A0E-3E19-4741-D5EB-8F2110F2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227" y="862263"/>
            <a:ext cx="769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9CAE587B-8A4E-6D79-9193-BD31569E07AF}"/>
              </a:ext>
            </a:extLst>
          </p:cNvPr>
          <p:cNvGrpSpPr>
            <a:grpSpLocks/>
          </p:cNvGrpSpPr>
          <p:nvPr/>
        </p:nvGrpSpPr>
        <p:grpSpPr bwMode="auto">
          <a:xfrm>
            <a:off x="724802" y="2303029"/>
            <a:ext cx="196850" cy="690562"/>
            <a:chOff x="638175" y="1625600"/>
            <a:chExt cx="196850" cy="690563"/>
          </a:xfrm>
        </p:grpSpPr>
        <p:cxnSp>
          <p:nvCxnSpPr>
            <p:cNvPr id="28" name="Elbow Connector 39">
              <a:extLst>
                <a:ext uri="{FF2B5EF4-FFF2-40B4-BE49-F238E27FC236}">
                  <a16:creationId xmlns:a16="http://schemas.microsoft.com/office/drawing/2014/main" id="{3426532B-D843-E26A-582D-91D500F99B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 flipH="1" flipV="1">
              <a:off x="394089" y="1875228"/>
              <a:ext cx="690563" cy="191308"/>
            </a:xfrm>
            <a:prstGeom prst="bentConnector3">
              <a:avLst>
                <a:gd name="adj1" fmla="val -458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Connector 46">
              <a:extLst>
                <a:ext uri="{FF2B5EF4-FFF2-40B4-BE49-F238E27FC236}">
                  <a16:creationId xmlns:a16="http://schemas.microsoft.com/office/drawing/2014/main" id="{C0BB697F-4501-EA6C-0DE5-2835D96C91C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8175" y="2310875"/>
              <a:ext cx="196850" cy="158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TextBox 48">
            <a:extLst>
              <a:ext uri="{FF2B5EF4-FFF2-40B4-BE49-F238E27FC236}">
                <a16:creationId xmlns:a16="http://schemas.microsoft.com/office/drawing/2014/main" id="{9E7D2A2B-F7C1-F0A3-A51A-9DC91CF8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40" y="2415741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41B98D12-F79C-0A84-6DD8-CDD14E21B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977" y="196315"/>
            <a:ext cx="903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Light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5A9ED903-05C7-73DB-0579-AD8BF5E10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136" y="782119"/>
            <a:ext cx="1396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Visual axis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FD199-B670-7080-3D97-19E6226ED796}"/>
              </a:ext>
            </a:extLst>
          </p:cNvPr>
          <p:cNvCxnSpPr/>
          <p:nvPr/>
        </p:nvCxnSpPr>
        <p:spPr bwMode="auto">
          <a:xfrm>
            <a:off x="4649002" y="598882"/>
            <a:ext cx="0" cy="2406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8BE6FF-00C2-C364-D293-676128B8679F}"/>
              </a:ext>
            </a:extLst>
          </p:cNvPr>
          <p:cNvCxnSpPr/>
          <p:nvPr/>
        </p:nvCxnSpPr>
        <p:spPr bwMode="auto">
          <a:xfrm>
            <a:off x="4657023" y="1087654"/>
            <a:ext cx="0" cy="44645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A24587E3-D8E0-8017-EB65-1F68656B39AD}"/>
              </a:ext>
            </a:extLst>
          </p:cNvPr>
          <p:cNvSpPr/>
          <p:nvPr/>
        </p:nvSpPr>
        <p:spPr bwMode="auto">
          <a:xfrm rot="5400000">
            <a:off x="4571999" y="1549671"/>
            <a:ext cx="125131" cy="394636"/>
          </a:xfrm>
          <a:prstGeom prst="leftBracket">
            <a:avLst>
              <a:gd name="adj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B8199184-EFF2-E5B4-FF75-0FD622E3D514}"/>
              </a:ext>
            </a:extLst>
          </p:cNvPr>
          <p:cNvSpPr/>
          <p:nvPr/>
        </p:nvSpPr>
        <p:spPr bwMode="auto">
          <a:xfrm>
            <a:off x="4754880" y="1376413"/>
            <a:ext cx="3561347" cy="308008"/>
          </a:xfrm>
          <a:custGeom>
            <a:avLst/>
            <a:gdLst>
              <a:gd name="connsiteX0" fmla="*/ 0 w 3561347"/>
              <a:gd name="connsiteY0" fmla="*/ 308008 h 308008"/>
              <a:gd name="connsiteX1" fmla="*/ 0 w 3561347"/>
              <a:gd name="connsiteY1" fmla="*/ 192505 h 308008"/>
              <a:gd name="connsiteX2" fmla="*/ 3561347 w 3561347"/>
              <a:gd name="connsiteY2" fmla="*/ 0 h 30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1347" h="308008">
                <a:moveTo>
                  <a:pt x="0" y="308008"/>
                </a:moveTo>
                <a:lnTo>
                  <a:pt x="0" y="192505"/>
                </a:lnTo>
                <a:lnTo>
                  <a:pt x="356134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32EC5609-94CE-064C-BAFA-E436ED043782}"/>
              </a:ext>
            </a:extLst>
          </p:cNvPr>
          <p:cNvSpPr/>
          <p:nvPr/>
        </p:nvSpPr>
        <p:spPr bwMode="auto">
          <a:xfrm rot="5400000">
            <a:off x="4601334" y="5484561"/>
            <a:ext cx="101230" cy="377293"/>
          </a:xfrm>
          <a:prstGeom prst="leftBrac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5AE045-BFE7-8863-43DE-AAE0B399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968" y="63716"/>
            <a:ext cx="8846063" cy="6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0B664-5A18-2268-83AD-9AD3A4B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976235"/>
            <a:ext cx="4248743" cy="29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A2ABC-31C6-6A13-9037-4169D1E6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379" y="3041883"/>
            <a:ext cx="464884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21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B871B3-BD3D-84CE-45AD-6D8979733FE0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7EB1F-7496-1B4E-761B-D5F0520D0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1" y="381000"/>
            <a:ext cx="780897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9EAA4F1-6B08-9705-6AD7-270234AF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764" y="208280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5A2685-2287-209D-86CD-0F2C36D097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06901" y="2408238"/>
            <a:ext cx="2643204" cy="244289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7">
            <a:extLst>
              <a:ext uri="{FF2B5EF4-FFF2-40B4-BE49-F238E27FC236}">
                <a16:creationId xmlns:a16="http://schemas.microsoft.com/office/drawing/2014/main" id="{13078D35-74E1-810C-403F-FA5635F9F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101" y="16510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B0DDB0-F593-5F2B-C6AA-0CF5973ACB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2639" y="1905000"/>
            <a:ext cx="1052713" cy="54944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208DFDD3-035D-6608-C475-85B8AF759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164" y="9826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A9C83B-B2E2-A8AF-E3F8-5F0CDB7D63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78639" y="1277938"/>
            <a:ext cx="1355374" cy="17828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48604320-1200-7577-FA6B-E6C22E53F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101" y="693738"/>
            <a:ext cx="49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175139-D13C-6EAA-6B28-7443EAFC6B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78639" y="900113"/>
            <a:ext cx="2430462" cy="8778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D5B7C043-BE48-2620-2583-63E6F666F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701" y="1820863"/>
            <a:ext cx="804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FDDE07-EEE6-F588-8F9A-B370FD5DE6B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061601" y="2230438"/>
            <a:ext cx="1328738" cy="11858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6A0192BF-A87C-438F-2A87-381637D7C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776" y="823913"/>
            <a:ext cx="1106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678CB872-98BA-BAEE-4130-C3CA729AEE07}"/>
              </a:ext>
            </a:extLst>
          </p:cNvPr>
          <p:cNvSpPr/>
          <p:nvPr/>
        </p:nvSpPr>
        <p:spPr bwMode="auto">
          <a:xfrm>
            <a:off x="3395785" y="763789"/>
            <a:ext cx="119635" cy="561339"/>
          </a:xfrm>
          <a:prstGeom prst="leftBracke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4E8565-44E5-6915-3DC3-B2FBB106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36" y="173454"/>
            <a:ext cx="8382727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7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33E3EA-96FB-1147-09B3-CF3DBC56A184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4754F-7524-C2DD-CD85-8BF6124B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35" y="381000"/>
            <a:ext cx="4224528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E3DB0E-4AA0-0DC0-05BC-53E248968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569" y="6131745"/>
            <a:ext cx="5630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(a) Microscopic structure of retina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6B7D28-5A6E-DDF1-C30C-3849C0958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931863"/>
            <a:ext cx="449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1DF09A-7AF8-7128-A615-B76EC10A40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6538" y="1149350"/>
            <a:ext cx="1109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F5D4DB68-2D00-9A60-766E-7E68748C9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1498600"/>
            <a:ext cx="449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6DDE7-51A8-D781-2321-7B9AE7C2E8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6538" y="1716088"/>
            <a:ext cx="1617662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7011645E-64B4-F767-BA68-AA3B6867F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2598738"/>
            <a:ext cx="449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7F823A-F405-FDDE-9BD8-C781202B5E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6538" y="2816225"/>
            <a:ext cx="153352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56322CAD-7210-9528-F75A-90F698C45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3907941"/>
            <a:ext cx="449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937152-DB5D-6D55-AB0D-71DB0997A9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6538" y="4125428"/>
            <a:ext cx="107632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43C89CD2-9AD7-F982-A1FA-9C8F7C191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5095592"/>
            <a:ext cx="449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56C309-B176-ADD2-77C4-9D52D05018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66913" y="5293826"/>
            <a:ext cx="7874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grpSp>
        <p:nvGrpSpPr>
          <p:cNvPr id="15" name="Group 23">
            <a:extLst>
              <a:ext uri="{FF2B5EF4-FFF2-40B4-BE49-F238E27FC236}">
                <a16:creationId xmlns:a16="http://schemas.microsoft.com/office/drawing/2014/main" id="{407D4624-7839-A063-04DD-1B4D16945E93}"/>
              </a:ext>
            </a:extLst>
          </p:cNvPr>
          <p:cNvGrpSpPr>
            <a:grpSpLocks/>
          </p:cNvGrpSpPr>
          <p:nvPr/>
        </p:nvGrpSpPr>
        <p:grpSpPr bwMode="auto">
          <a:xfrm>
            <a:off x="2184400" y="1386039"/>
            <a:ext cx="490538" cy="3195586"/>
            <a:chOff x="2184400" y="1295400"/>
            <a:chExt cx="491067" cy="2921000"/>
          </a:xfrm>
        </p:grpSpPr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C546053-1808-4900-76F6-DB2222E6E9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73407" y="2514340"/>
              <a:ext cx="2921000" cy="483120"/>
            </a:xfrm>
            <a:prstGeom prst="bentConnector3">
              <a:avLst>
                <a:gd name="adj1" fmla="val -144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6E48A4-4B18-867A-FD0A-0662C4B3F6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84400" y="4208463"/>
              <a:ext cx="491067" cy="158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6367CB67-D517-4924-2441-3DAF3345B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939" y="2675740"/>
            <a:ext cx="447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511E93-1CF0-E0E0-6BE3-E81366AB8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2" y="173454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8BD7D-FFD4-F7D1-322E-068509BA87F3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38154-83C6-83B8-2D43-835E54153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" y="381000"/>
            <a:ext cx="743102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8410EED-A9B3-A2E9-0825-1FCF6B32B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128" y="1687012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4CC1F6-34BC-90CE-AC47-55F3F8CF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555" y="1687012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C6DE55C-A7C7-F959-32F7-D63C9332C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356" y="1687012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EE0080B9-2884-1967-EEA4-F30530FB23F9}"/>
              </a:ext>
            </a:extLst>
          </p:cNvPr>
          <p:cNvGrpSpPr>
            <a:grpSpLocks/>
          </p:cNvGrpSpPr>
          <p:nvPr/>
        </p:nvGrpSpPr>
        <p:grpSpPr bwMode="auto">
          <a:xfrm>
            <a:off x="4072255" y="1675297"/>
            <a:ext cx="1029134" cy="192004"/>
            <a:chOff x="3940175" y="1654175"/>
            <a:chExt cx="990600" cy="127000"/>
          </a:xfrm>
        </p:grpSpPr>
        <p:cxnSp>
          <p:nvCxnSpPr>
            <p:cNvPr id="8" name="Elbow Connector 8">
              <a:extLst>
                <a:ext uri="{FF2B5EF4-FFF2-40B4-BE49-F238E27FC236}">
                  <a16:creationId xmlns:a16="http://schemas.microsoft.com/office/drawing/2014/main" id="{801CB7AF-FB59-F9F5-29AB-3D5FF39D94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40175" y="1654175"/>
              <a:ext cx="990600" cy="127000"/>
            </a:xfrm>
            <a:prstGeom prst="bentConnector3">
              <a:avLst>
                <a:gd name="adj1" fmla="val 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11">
              <a:extLst>
                <a:ext uri="{FF2B5EF4-FFF2-40B4-BE49-F238E27FC236}">
                  <a16:creationId xmlns:a16="http://schemas.microsoft.com/office/drawing/2014/main" id="{45359FD1-EBAB-570F-F5C7-3BE0CA7A08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60131" y="1715294"/>
              <a:ext cx="122238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E60F8BD0-DA69-8B80-401F-D85610E0440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505643" y="1595922"/>
            <a:ext cx="147638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6A13892E-9D0D-6071-D55D-110DC6F9F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029" y="1189524"/>
            <a:ext cx="577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grpSp>
        <p:nvGrpSpPr>
          <p:cNvPr id="12" name="Group 17">
            <a:extLst>
              <a:ext uri="{FF2B5EF4-FFF2-40B4-BE49-F238E27FC236}">
                <a16:creationId xmlns:a16="http://schemas.microsoft.com/office/drawing/2014/main" id="{EF2225A4-E1B5-10A3-3D0B-792FE1A70BCF}"/>
              </a:ext>
            </a:extLst>
          </p:cNvPr>
          <p:cNvGrpSpPr>
            <a:grpSpLocks/>
          </p:cNvGrpSpPr>
          <p:nvPr/>
        </p:nvGrpSpPr>
        <p:grpSpPr bwMode="auto">
          <a:xfrm>
            <a:off x="1493036" y="2652614"/>
            <a:ext cx="2867208" cy="129088"/>
            <a:chOff x="3940175" y="1654175"/>
            <a:chExt cx="990600" cy="127000"/>
          </a:xfrm>
        </p:grpSpPr>
        <p:cxnSp>
          <p:nvCxnSpPr>
            <p:cNvPr id="13" name="Elbow Connector 18">
              <a:extLst>
                <a:ext uri="{FF2B5EF4-FFF2-40B4-BE49-F238E27FC236}">
                  <a16:creationId xmlns:a16="http://schemas.microsoft.com/office/drawing/2014/main" id="{B9A8A037-E623-B4EF-EEF1-29A11B8656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40175" y="1654175"/>
              <a:ext cx="990600" cy="127000"/>
            </a:xfrm>
            <a:prstGeom prst="bentConnector3">
              <a:avLst>
                <a:gd name="adj1" fmla="val 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8D2ECD08-3288-81D8-B2C8-C35F3FAF2B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66034" y="1715294"/>
              <a:ext cx="122238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extBox 20">
            <a:extLst>
              <a:ext uri="{FF2B5EF4-FFF2-40B4-BE49-F238E27FC236}">
                <a16:creationId xmlns:a16="http://schemas.microsoft.com/office/drawing/2014/main" id="{D5FA7C46-DB0B-68A2-4DF3-55EF5EE73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385" y="230515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grpSp>
        <p:nvGrpSpPr>
          <p:cNvPr id="16" name="Group 26">
            <a:extLst>
              <a:ext uri="{FF2B5EF4-FFF2-40B4-BE49-F238E27FC236}">
                <a16:creationId xmlns:a16="http://schemas.microsoft.com/office/drawing/2014/main" id="{C65E849A-3535-8EB0-AB40-592F65CC15D2}"/>
              </a:ext>
            </a:extLst>
          </p:cNvPr>
          <p:cNvGrpSpPr>
            <a:grpSpLocks/>
          </p:cNvGrpSpPr>
          <p:nvPr/>
        </p:nvGrpSpPr>
        <p:grpSpPr bwMode="auto">
          <a:xfrm>
            <a:off x="5258602" y="1830189"/>
            <a:ext cx="2297230" cy="807134"/>
            <a:chOff x="5232400" y="1722967"/>
            <a:chExt cx="2349500" cy="910960"/>
          </a:xfrm>
        </p:grpSpPr>
        <p:cxnSp>
          <p:nvCxnSpPr>
            <p:cNvPr id="17" name="Elbow Connector 22">
              <a:extLst>
                <a:ext uri="{FF2B5EF4-FFF2-40B4-BE49-F238E27FC236}">
                  <a16:creationId xmlns:a16="http://schemas.microsoft.com/office/drawing/2014/main" id="{6413C267-253B-D166-FE6B-94035A94E0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32400" y="1722967"/>
              <a:ext cx="2349500" cy="198966"/>
            </a:xfrm>
            <a:prstGeom prst="bentConnector3">
              <a:avLst>
                <a:gd name="adj1" fmla="val -88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25">
              <a:extLst>
                <a:ext uri="{FF2B5EF4-FFF2-40B4-BE49-F238E27FC236}">
                  <a16:creationId xmlns:a16="http://schemas.microsoft.com/office/drawing/2014/main" id="{0DCF9DE8-41F4-8D54-1ACF-A7F4EBAA31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122583" y="2178050"/>
              <a:ext cx="910166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" name="TextBox 27">
            <a:extLst>
              <a:ext uri="{FF2B5EF4-FFF2-40B4-BE49-F238E27FC236}">
                <a16:creationId xmlns:a16="http://schemas.microsoft.com/office/drawing/2014/main" id="{A71E8147-6F8C-FD14-1B88-A3189469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315" y="1479350"/>
            <a:ext cx="522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D1A2DA-7755-38D7-A717-81A6772ED138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-317490" y="4033126"/>
            <a:ext cx="3037204" cy="196599"/>
            <a:chOff x="3940175" y="1654175"/>
            <a:chExt cx="990600" cy="127000"/>
          </a:xfrm>
        </p:grpSpPr>
        <p:cxnSp>
          <p:nvCxnSpPr>
            <p:cNvPr id="21" name="Elbow Connector 29">
              <a:extLst>
                <a:ext uri="{FF2B5EF4-FFF2-40B4-BE49-F238E27FC236}">
                  <a16:creationId xmlns:a16="http://schemas.microsoft.com/office/drawing/2014/main" id="{BA58DE31-C962-58AF-4EDA-EA08967514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40175" y="1654175"/>
              <a:ext cx="990600" cy="127000"/>
            </a:xfrm>
            <a:prstGeom prst="bentConnector3">
              <a:avLst>
                <a:gd name="adj1" fmla="val 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30">
              <a:extLst>
                <a:ext uri="{FF2B5EF4-FFF2-40B4-BE49-F238E27FC236}">
                  <a16:creationId xmlns:a16="http://schemas.microsoft.com/office/drawing/2014/main" id="{91588D54-4411-9AF3-A8C9-2E417DAA4F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66034" y="1715294"/>
              <a:ext cx="122238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31">
            <a:extLst>
              <a:ext uri="{FF2B5EF4-FFF2-40B4-BE49-F238E27FC236}">
                <a16:creationId xmlns:a16="http://schemas.microsoft.com/office/drawing/2014/main" id="{98919256-FECE-D705-577F-F1C7D7C0D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299" y="2765826"/>
            <a:ext cx="971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733FF0C3-E9C0-8B02-9625-51A8BCFF9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797" y="5184491"/>
            <a:ext cx="700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36A9DBF1-D3D4-6F0D-1481-C50EB3021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23" y="3850590"/>
            <a:ext cx="974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C954CC-F9A1-E696-DCD8-2BECEACAD7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59887" y="2997601"/>
            <a:ext cx="284162" cy="10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C7952-198B-5529-3C1C-CF4E3F0397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57162" y="5162266"/>
            <a:ext cx="713523" cy="21825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8" name="TextBox 45">
            <a:extLst>
              <a:ext uri="{FF2B5EF4-FFF2-40B4-BE49-F238E27FC236}">
                <a16:creationId xmlns:a16="http://schemas.microsoft.com/office/drawing/2014/main" id="{C396C660-3C6D-8D6A-5F8C-BC1DEC3F8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199" y="5633938"/>
            <a:ext cx="44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5DDD40-ADD4-6239-C6BD-D0A79DCAD14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495349" y="4638575"/>
            <a:ext cx="2065338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0" name="TextBox 49">
            <a:extLst>
              <a:ext uri="{FF2B5EF4-FFF2-40B4-BE49-F238E27FC236}">
                <a16:creationId xmlns:a16="http://schemas.microsoft.com/office/drawing/2014/main" id="{20712E89-39A1-129E-ACF3-65F5BE6E7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412" y="4362249"/>
            <a:ext cx="835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DD0795-A8A5-C237-6827-2D98E5E3BD8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965968" y="3774081"/>
            <a:ext cx="914400" cy="373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2" name="TextBox 52">
            <a:extLst>
              <a:ext uri="{FF2B5EF4-FFF2-40B4-BE49-F238E27FC236}">
                <a16:creationId xmlns:a16="http://schemas.microsoft.com/office/drawing/2014/main" id="{D0CDC1A1-D405-E00C-6FFE-265317343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390" y="5693477"/>
            <a:ext cx="938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FF42E4-2769-4A2B-268A-B10A9C56FC1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24534" y="5105308"/>
            <a:ext cx="914400" cy="373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FE0C3B-C166-6271-5929-737736E0A5B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17202" y="2030214"/>
            <a:ext cx="422175" cy="67448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78B24F-AA89-A41E-9505-C7B4F8106CBA}"/>
              </a:ext>
            </a:extLst>
          </p:cNvPr>
          <p:cNvCxnSpPr>
            <a:cxnSpLocks noChangeShapeType="1"/>
            <a:endCxn id="5" idx="2"/>
          </p:cNvCxnSpPr>
          <p:nvPr/>
        </p:nvCxnSpPr>
        <p:spPr bwMode="auto">
          <a:xfrm flipH="1" flipV="1">
            <a:off x="4665487" y="2056899"/>
            <a:ext cx="249815" cy="714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222EF5-2119-1D77-0DA6-8E897898100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37760" y="2021305"/>
            <a:ext cx="433137" cy="114540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937C2D1-79E7-FA71-D60F-53239275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29" y="173454"/>
            <a:ext cx="8181541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9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B718C-AD2E-952B-6071-660E86A12C82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1FD7B-002E-887F-E431-6B49EF258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39" y="381000"/>
            <a:ext cx="3322320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D5F9D79-E1A1-F58F-4B83-5645AEA41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325438"/>
            <a:ext cx="74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FF41FC-D71F-410A-DAB2-F4E8654EDB2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683794" y="1385094"/>
            <a:ext cx="136048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AF7B28C-0B19-6FB0-B3FF-859296E7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667" y="6197016"/>
            <a:ext cx="2184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(a) Macula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03311F4-8C78-8E87-0799-5A6CDFED4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325438"/>
            <a:ext cx="74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3F9D15D-0E6C-E94C-FD68-0825E0DFD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719138"/>
            <a:ext cx="371475" cy="457200"/>
          </a:xfrm>
          <a:custGeom>
            <a:avLst/>
            <a:gdLst>
              <a:gd name="T0" fmla="*/ 0 w 372534"/>
              <a:gd name="T1" fmla="*/ 457200 h 457200"/>
              <a:gd name="T2" fmla="*/ 219508 w 372534"/>
              <a:gd name="T3" fmla="*/ 0 h 457200"/>
              <a:gd name="T4" fmla="*/ 371475 w 372534"/>
              <a:gd name="T5" fmla="*/ 245533 h 457200"/>
              <a:gd name="T6" fmla="*/ 0 60000 65536"/>
              <a:gd name="T7" fmla="*/ 0 60000 65536"/>
              <a:gd name="T8" fmla="*/ 0 60000 65536"/>
              <a:gd name="T9" fmla="*/ 0 w 372534"/>
              <a:gd name="T10" fmla="*/ 0 h 457200"/>
              <a:gd name="T11" fmla="*/ 372534 w 372534"/>
              <a:gd name="T12" fmla="*/ 457200 h 457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2534" h="457200">
                <a:moveTo>
                  <a:pt x="0" y="457200"/>
                </a:moveTo>
                <a:lnTo>
                  <a:pt x="220134" y="0"/>
                </a:lnTo>
                <a:lnTo>
                  <a:pt x="372534" y="2455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BC1EECC-4B4B-8F3A-74F7-628B54F83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2527300"/>
            <a:ext cx="703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0A6FA1-3496-B032-A183-CB21D50945F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57725" y="2722563"/>
            <a:ext cx="136048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id="{6E0874E7-4F16-E979-F878-29709FC77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3424238"/>
            <a:ext cx="703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8AAE8-7031-29E3-A1E0-F7B772D22B0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716463" y="3619500"/>
            <a:ext cx="130175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5">
            <a:extLst>
              <a:ext uri="{FF2B5EF4-FFF2-40B4-BE49-F238E27FC236}">
                <a16:creationId xmlns:a16="http://schemas.microsoft.com/office/drawing/2014/main" id="{D12E08FA-F917-C541-7A0E-18E7C6B6A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5517464"/>
            <a:ext cx="703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5578675-A287-7AA7-5E3C-6631F89C0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5588901"/>
            <a:ext cx="2219325" cy="263525"/>
          </a:xfrm>
          <a:custGeom>
            <a:avLst/>
            <a:gdLst>
              <a:gd name="T0" fmla="*/ 0 w 2218266"/>
              <a:gd name="T1" fmla="*/ 0 h 262466"/>
              <a:gd name="T2" fmla="*/ 2219325 w 2218266"/>
              <a:gd name="T3" fmla="*/ 110510 h 262466"/>
              <a:gd name="T4" fmla="*/ 736952 w 2218266"/>
              <a:gd name="T5" fmla="*/ 263525 h 262466"/>
              <a:gd name="T6" fmla="*/ 0 60000 65536"/>
              <a:gd name="T7" fmla="*/ 0 60000 65536"/>
              <a:gd name="T8" fmla="*/ 0 60000 65536"/>
              <a:gd name="T9" fmla="*/ 0 w 2218266"/>
              <a:gd name="T10" fmla="*/ 0 h 262466"/>
              <a:gd name="T11" fmla="*/ 2218266 w 2218266"/>
              <a:gd name="T12" fmla="*/ 262466 h 2624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18266" h="262466">
                <a:moveTo>
                  <a:pt x="0" y="0"/>
                </a:moveTo>
                <a:cubicBezTo>
                  <a:pt x="739408" y="36970"/>
                  <a:pt x="1477934" y="110066"/>
                  <a:pt x="2218266" y="110066"/>
                </a:cubicBezTo>
                <a:lnTo>
                  <a:pt x="736600" y="262466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FF7D0-4256-53DB-71CF-53FF7DA8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2" y="127730"/>
            <a:ext cx="6328196" cy="66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208C2-AFF6-6EDD-3D3D-4FA0C211A13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A1444-029E-9710-CD57-2327F30F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0704"/>
            <a:ext cx="8534400" cy="4736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2EEC5-4050-3375-D9AE-D6660E441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36" y="5260692"/>
            <a:ext cx="3556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(a) Sagittal section through head</a:t>
            </a:r>
          </a:p>
          <a:p>
            <a:r>
              <a:rPr lang="en-US" altLang="en-US" sz="1800" dirty="0">
                <a:latin typeface="Arial" charset="0"/>
              </a:rPr>
              <a:t>showing olfactory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A8071-8E96-5DFC-EDB8-F8B4A3253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1528763"/>
            <a:ext cx="71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CAAFB-4ED9-BEE1-2053-D4D64A9FA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938" y="2054225"/>
            <a:ext cx="71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2FBD1-CD3E-3D7F-BAA0-397B6649C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938" y="2628900"/>
            <a:ext cx="71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6342C-E1CA-E16B-1B1C-7F94DA434C8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8474075" y="483106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9A8869-CB04-9CFE-1BA7-874F01C1DC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37095" y="5039025"/>
            <a:ext cx="40999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Freeform 10">
            <a:extLst>
              <a:ext uri="{FF2B5EF4-FFF2-40B4-BE49-F238E27FC236}">
                <a16:creationId xmlns:a16="http://schemas.microsoft.com/office/drawing/2014/main" id="{5D71273A-BBF5-E662-093A-4467D3D24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062" y="1744663"/>
            <a:ext cx="1863475" cy="931160"/>
          </a:xfrm>
          <a:custGeom>
            <a:avLst/>
            <a:gdLst>
              <a:gd name="T0" fmla="*/ 0 w 1888067"/>
              <a:gd name="T1" fmla="*/ 889000 h 889000"/>
              <a:gd name="T2" fmla="*/ 1058036 w 1888067"/>
              <a:gd name="T3" fmla="*/ 0 h 889000"/>
              <a:gd name="T4" fmla="*/ 1887538 w 1888067"/>
              <a:gd name="T5" fmla="*/ 0 h 889000"/>
              <a:gd name="T6" fmla="*/ 0 60000 65536"/>
              <a:gd name="T7" fmla="*/ 0 60000 65536"/>
              <a:gd name="T8" fmla="*/ 0 60000 65536"/>
              <a:gd name="T9" fmla="*/ 0 w 1888067"/>
              <a:gd name="T10" fmla="*/ 0 h 889000"/>
              <a:gd name="T11" fmla="*/ 1888067 w 1888067"/>
              <a:gd name="T12" fmla="*/ 889000 h 889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88067" h="889000">
                <a:moveTo>
                  <a:pt x="0" y="889000"/>
                </a:moveTo>
                <a:lnTo>
                  <a:pt x="1058333" y="0"/>
                </a:lnTo>
                <a:lnTo>
                  <a:pt x="1888067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8CDD4C1-8891-7296-F0DB-4B37615D3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2268538"/>
            <a:ext cx="1506537" cy="500062"/>
          </a:xfrm>
          <a:custGeom>
            <a:avLst/>
            <a:gdLst>
              <a:gd name="T0" fmla="*/ 0 w 1507067"/>
              <a:gd name="T1" fmla="*/ 500062 h 499533"/>
              <a:gd name="T2" fmla="*/ 829442 w 1507067"/>
              <a:gd name="T3" fmla="*/ 0 h 499533"/>
              <a:gd name="T4" fmla="*/ 1506537 w 1507067"/>
              <a:gd name="T5" fmla="*/ 0 h 499533"/>
              <a:gd name="T6" fmla="*/ 0 60000 65536"/>
              <a:gd name="T7" fmla="*/ 0 60000 65536"/>
              <a:gd name="T8" fmla="*/ 0 60000 65536"/>
              <a:gd name="T9" fmla="*/ 0 w 1507067"/>
              <a:gd name="T10" fmla="*/ 0 h 499533"/>
              <a:gd name="T11" fmla="*/ 1507067 w 1507067"/>
              <a:gd name="T12" fmla="*/ 499533 h 4995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7067" h="499533">
                <a:moveTo>
                  <a:pt x="0" y="499533"/>
                </a:moveTo>
                <a:lnTo>
                  <a:pt x="829734" y="0"/>
                </a:lnTo>
                <a:lnTo>
                  <a:pt x="1507067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993C5E7-C3DB-FC18-5BCB-3C3BAA8C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8" y="2656573"/>
            <a:ext cx="720725" cy="180290"/>
          </a:xfrm>
          <a:custGeom>
            <a:avLst/>
            <a:gdLst>
              <a:gd name="T0" fmla="*/ 0 w 719666"/>
              <a:gd name="T1" fmla="*/ 0 h 220133"/>
              <a:gd name="T2" fmla="*/ 220457 w 719666"/>
              <a:gd name="T3" fmla="*/ 212177 h 220133"/>
              <a:gd name="T4" fmla="*/ 720725 w 719666"/>
              <a:gd name="T5" fmla="*/ 220663 h 220133"/>
              <a:gd name="T6" fmla="*/ 720725 w 719666"/>
              <a:gd name="T7" fmla="*/ 220663 h 220133"/>
              <a:gd name="T8" fmla="*/ 0 60000 65536"/>
              <a:gd name="T9" fmla="*/ 0 60000 65536"/>
              <a:gd name="T10" fmla="*/ 0 60000 65536"/>
              <a:gd name="T11" fmla="*/ 0 60000 65536"/>
              <a:gd name="T12" fmla="*/ 0 w 719666"/>
              <a:gd name="T13" fmla="*/ 0 h 220133"/>
              <a:gd name="T14" fmla="*/ 719666 w 719666"/>
              <a:gd name="T15" fmla="*/ 220133 h 2201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9666" h="220133">
                <a:moveTo>
                  <a:pt x="0" y="0"/>
                </a:moveTo>
                <a:lnTo>
                  <a:pt x="220133" y="211667"/>
                </a:lnTo>
                <a:lnTo>
                  <a:pt x="719666" y="2201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2A57A6BF-E1AC-31AD-78DB-EE5DEF9AF777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8474075" y="3702050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FBCB5C-730E-F6CC-0F1D-5A39BB05D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69263" y="3910013"/>
            <a:ext cx="37782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8F44BFB1-106D-D58F-87B9-68C16783094B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8474075" y="2211388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4F5F43-E8D9-9DD5-55C4-24A67397BA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61138" y="2420938"/>
            <a:ext cx="188595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7" name="TextBox 23">
            <a:extLst>
              <a:ext uri="{FF2B5EF4-FFF2-40B4-BE49-F238E27FC236}">
                <a16:creationId xmlns:a16="http://schemas.microsoft.com/office/drawing/2014/main" id="{264CBED5-2D08-60CF-3191-BB1DBCCA6A5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140200" y="4848826"/>
            <a:ext cx="91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Mucus</a:t>
            </a:r>
          </a:p>
          <a:p>
            <a:r>
              <a:rPr lang="en-US" altLang="en-US" sz="1800" dirty="0">
                <a:latin typeface="Arial" charset="0"/>
              </a:rPr>
              <a:t>layer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1D82A-3958-8CA5-F85D-A38EEC0695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86338" y="5067901"/>
            <a:ext cx="27781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grpSp>
        <p:nvGrpSpPr>
          <p:cNvPr id="19" name="Group 31">
            <a:extLst>
              <a:ext uri="{FF2B5EF4-FFF2-40B4-BE49-F238E27FC236}">
                <a16:creationId xmlns:a16="http://schemas.microsoft.com/office/drawing/2014/main" id="{D1747C7F-B19B-50AC-B594-E575852D4B85}"/>
              </a:ext>
            </a:extLst>
          </p:cNvPr>
          <p:cNvGrpSpPr>
            <a:grpSpLocks/>
          </p:cNvGrpSpPr>
          <p:nvPr/>
        </p:nvGrpSpPr>
        <p:grpSpPr bwMode="auto">
          <a:xfrm>
            <a:off x="5091763" y="3432476"/>
            <a:ext cx="115503" cy="1563036"/>
            <a:chOff x="4969933" y="3302000"/>
            <a:chExt cx="194734" cy="1524000"/>
          </a:xfrm>
        </p:grpSpPr>
        <p:cxnSp>
          <p:nvCxnSpPr>
            <p:cNvPr id="20" name="Elbow Connector 27">
              <a:extLst>
                <a:ext uri="{FF2B5EF4-FFF2-40B4-BE49-F238E27FC236}">
                  <a16:creationId xmlns:a16="http://schemas.microsoft.com/office/drawing/2014/main" id="{C4DAD655-BE0A-74E1-6011-14B5F374B2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5300" y="3966633"/>
              <a:ext cx="1524000" cy="194734"/>
            </a:xfrm>
            <a:prstGeom prst="bentConnector3">
              <a:avLst>
                <a:gd name="adj1" fmla="val 556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30">
              <a:extLst>
                <a:ext uri="{FF2B5EF4-FFF2-40B4-BE49-F238E27FC236}">
                  <a16:creationId xmlns:a16="http://schemas.microsoft.com/office/drawing/2014/main" id="{59DC2F64-3755-4FD6-F799-DB6BE88F39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69933" y="4817533"/>
              <a:ext cx="192617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Box 32">
            <a:extLst>
              <a:ext uri="{FF2B5EF4-FFF2-40B4-BE49-F238E27FC236}">
                <a16:creationId xmlns:a16="http://schemas.microsoft.com/office/drawing/2014/main" id="{8A5352EC-5082-2EBD-BC23-4EE274003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723" y="5260692"/>
            <a:ext cx="304608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Olfactory epithelium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DD6941-908E-8205-B253-BEF13942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3" y="566422"/>
            <a:ext cx="8638781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9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FC506-2689-53C9-BA69-AECD997A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0" y="192741"/>
            <a:ext cx="534619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8E229C6-2D07-9850-01A3-9BD46297897A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5945249" y="2690379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77A977-35C8-684E-FF83-FD9A4ECB12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1374" y="2879091"/>
            <a:ext cx="51435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D53F0F08-BF79-58C3-8A12-6878CD7751C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410846" y="421141"/>
            <a:ext cx="1293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Epiglottis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409516-3BF5-03E4-3A01-843E68411E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85307" y="638729"/>
            <a:ext cx="1150938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E93E8AC7-5B48-0564-F2D2-9F1CAFA3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034" y="5732833"/>
            <a:ext cx="35246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(a) Dorsum of tongue showing</a:t>
            </a:r>
          </a:p>
          <a:p>
            <a:r>
              <a:rPr lang="en-US" altLang="en-US" sz="1800" dirty="0">
                <a:latin typeface="Arial" charset="0"/>
              </a:rPr>
              <a:t>location of papillae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8A5270C-6012-1844-EAF3-EDA07699B098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20097" y="1602641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Palatine tonsil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3C6D73-4D7E-D1FB-EE08-D155E23AA5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38895" y="1800779"/>
            <a:ext cx="668337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id="{B8A0DA4F-AE33-CE0A-3B7E-617B1AB633A6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-91028" y="2170081"/>
            <a:ext cx="212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Lingual tonsil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CA9A-5805-9FE8-CC4C-2816C6AEC2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9370" y="2369805"/>
            <a:ext cx="1516062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3" name="TextBox 14">
            <a:extLst>
              <a:ext uri="{FF2B5EF4-FFF2-40B4-BE49-F238E27FC236}">
                <a16:creationId xmlns:a16="http://schemas.microsoft.com/office/drawing/2014/main" id="{C860F88B-4AD4-0AD3-6897-BDBB4756601F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648370" y="2662305"/>
            <a:ext cx="796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2845DC-DAA7-1F5B-58D0-1392DEE694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9895" y="2603067"/>
            <a:ext cx="1557337" cy="2365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5" name="TextBox 16">
            <a:extLst>
              <a:ext uri="{FF2B5EF4-FFF2-40B4-BE49-F238E27FC236}">
                <a16:creationId xmlns:a16="http://schemas.microsoft.com/office/drawing/2014/main" id="{074DCA9C-DFC0-6154-6693-25204C26A57D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595782" y="3516282"/>
            <a:ext cx="855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9900E9-9653-9BE3-E486-BF074A9769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3982" y="3741707"/>
            <a:ext cx="1033463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7" name="TextBox 18">
            <a:extLst>
              <a:ext uri="{FF2B5EF4-FFF2-40B4-BE49-F238E27FC236}">
                <a16:creationId xmlns:a16="http://schemas.microsoft.com/office/drawing/2014/main" id="{7E763E85-B444-577B-270C-C2D5D4448F9E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5945249" y="3226454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F0515-8E41-E89C-0273-540FFAF907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38711" y="3434416"/>
            <a:ext cx="1497013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6584215D-996D-0248-BE72-189096EEAD73}"/>
              </a:ext>
            </a:extLst>
          </p:cNvPr>
          <p:cNvSpPr txBox="1">
            <a:spLocks/>
          </p:cNvSpPr>
          <p:nvPr/>
        </p:nvSpPr>
        <p:spPr>
          <a:xfrm>
            <a:off x="4276964" y="6326627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EE2E35-9E40-0738-4BDE-F53371FB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74" y="207417"/>
            <a:ext cx="3944112" cy="6096000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8AB217FB-12FA-F0A6-03A6-398EAF9FC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410" y="2557185"/>
            <a:ext cx="13980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(b) Details of papillae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242C95A-6EDF-6EE3-1609-F7310E412B7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545187" y="1246084"/>
            <a:ext cx="661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7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BF0F3F-894B-BAA4-C12A-35556A6D10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75066" y="1416541"/>
            <a:ext cx="81876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4" name="TextBox 8">
            <a:extLst>
              <a:ext uri="{FF2B5EF4-FFF2-40B4-BE49-F238E27FC236}">
                <a16:creationId xmlns:a16="http://schemas.microsoft.com/office/drawing/2014/main" id="{4E29F4CA-16FF-0BF3-0A84-79AA2EF5AEF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9790138" y="407884"/>
            <a:ext cx="644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6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4830B5-6116-53AF-B543-40BE69742BE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94420" y="652653"/>
            <a:ext cx="573706" cy="66568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6" name="TextBox 11">
            <a:extLst>
              <a:ext uri="{FF2B5EF4-FFF2-40B4-BE49-F238E27FC236}">
                <a16:creationId xmlns:a16="http://schemas.microsoft.com/office/drawing/2014/main" id="{36E87EEF-9628-C6B9-1CDD-6EA7B7BD77E4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9304146" y="147735"/>
            <a:ext cx="644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3EBF35-BD3A-762E-AC27-8507FD00359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16907" y="411754"/>
            <a:ext cx="665228" cy="97395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28" name="TextBox 14">
            <a:extLst>
              <a:ext uri="{FF2B5EF4-FFF2-40B4-BE49-F238E27FC236}">
                <a16:creationId xmlns:a16="http://schemas.microsoft.com/office/drawing/2014/main" id="{5370ADB5-DE1E-07B2-578D-E97CC2990E12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302684" y="2382575"/>
            <a:ext cx="661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8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441713-C459-6854-CB27-E2A4F86D4E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85885" y="1810291"/>
            <a:ext cx="1557688" cy="711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0" name="TextBox 4">
            <a:extLst>
              <a:ext uri="{FF2B5EF4-FFF2-40B4-BE49-F238E27FC236}">
                <a16:creationId xmlns:a16="http://schemas.microsoft.com/office/drawing/2014/main" id="{4845DFC9-D2E1-A0A1-CAA4-12FAAE23D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165" y="6071387"/>
            <a:ext cx="4775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latin typeface="Arial" charset="0"/>
              </a:rPr>
              <a:t>(c) Structure of a taste bud</a:t>
            </a: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7D49769E-77C0-EEAC-849C-6E9356A0483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172641" y="4315113"/>
            <a:ext cx="6619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B49243-4A19-48A6-3853-12B8A7DBB1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39890" y="4478327"/>
            <a:ext cx="125930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3" name="TextBox 8">
            <a:extLst>
              <a:ext uri="{FF2B5EF4-FFF2-40B4-BE49-F238E27FC236}">
                <a16:creationId xmlns:a16="http://schemas.microsoft.com/office/drawing/2014/main" id="{FBA01C0C-84D8-14E7-92CB-88ACC483C5E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172641" y="3832873"/>
            <a:ext cx="7000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E51058-8D24-EE20-88BF-19E284713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1435" y="4016131"/>
            <a:ext cx="114701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2F3B93-F22B-3358-AD4A-714F313E1B9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45939" y="4013406"/>
            <a:ext cx="714240" cy="9964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6" name="TextBox 14">
            <a:extLst>
              <a:ext uri="{FF2B5EF4-FFF2-40B4-BE49-F238E27FC236}">
                <a16:creationId xmlns:a16="http://schemas.microsoft.com/office/drawing/2014/main" id="{1C7B3601-2729-AE66-781D-661CCF281F46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0172641" y="5435747"/>
            <a:ext cx="635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12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84C3A2-DA55-9163-25D6-4FE53B41E0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44676" y="5606016"/>
            <a:ext cx="673769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CB9A7435-A41E-E4CF-F830-4497764C007D}"/>
              </a:ext>
            </a:extLst>
          </p:cNvPr>
          <p:cNvSpPr/>
          <p:nvPr/>
        </p:nvSpPr>
        <p:spPr bwMode="auto">
          <a:xfrm>
            <a:off x="9355831" y="5524573"/>
            <a:ext cx="191954" cy="182880"/>
          </a:xfrm>
          <a:prstGeom prst="arc">
            <a:avLst>
              <a:gd name="adj1" fmla="val 12348074"/>
              <a:gd name="adj2" fmla="val 845033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400" dirty="0">
              <a:latin typeface="Arial" charset="0"/>
              <a:ea typeface="+mn-ea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8DB8A0D-F41D-6942-D379-BE121694FAA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6453940" y="5613240"/>
            <a:ext cx="142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Connective</a:t>
            </a:r>
          </a:p>
          <a:p>
            <a:r>
              <a:rPr lang="en-US" altLang="en-US" sz="1400" dirty="0">
                <a:latin typeface="Arial" charset="0"/>
              </a:rPr>
              <a:t>tissue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F215BA-BD79-3D33-3D4A-1C3D022629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32996" y="5796787"/>
            <a:ext cx="1026529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grpSp>
        <p:nvGrpSpPr>
          <p:cNvPr id="41" name="Group 27">
            <a:extLst>
              <a:ext uri="{FF2B5EF4-FFF2-40B4-BE49-F238E27FC236}">
                <a16:creationId xmlns:a16="http://schemas.microsoft.com/office/drawing/2014/main" id="{E9309B0E-F972-183D-8227-F85F8AB1563E}"/>
              </a:ext>
            </a:extLst>
          </p:cNvPr>
          <p:cNvGrpSpPr>
            <a:grpSpLocks/>
          </p:cNvGrpSpPr>
          <p:nvPr/>
        </p:nvGrpSpPr>
        <p:grpSpPr bwMode="auto">
          <a:xfrm>
            <a:off x="7706251" y="3869027"/>
            <a:ext cx="115502" cy="1652153"/>
            <a:chOff x="2599267" y="821266"/>
            <a:chExt cx="431801" cy="3709989"/>
          </a:xfrm>
        </p:grpSpPr>
        <p:cxnSp>
          <p:nvCxnSpPr>
            <p:cNvPr id="42" name="Elbow Connector 29">
              <a:extLst>
                <a:ext uri="{FF2B5EF4-FFF2-40B4-BE49-F238E27FC236}">
                  <a16:creationId xmlns:a16="http://schemas.microsoft.com/office/drawing/2014/main" id="{916484FD-2A11-D714-52A8-85C1883560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8904" y="2459567"/>
              <a:ext cx="3700464" cy="423863"/>
            </a:xfrm>
            <a:prstGeom prst="bentConnector3">
              <a:avLst>
                <a:gd name="adj1" fmla="val -116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F18CD7-ACF6-33FC-2AFD-77AF11DFCF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99267" y="4529667"/>
              <a:ext cx="430214" cy="15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</p:grpSp>
      <p:grpSp>
        <p:nvGrpSpPr>
          <p:cNvPr id="44" name="Group 28">
            <a:extLst>
              <a:ext uri="{FF2B5EF4-FFF2-40B4-BE49-F238E27FC236}">
                <a16:creationId xmlns:a16="http://schemas.microsoft.com/office/drawing/2014/main" id="{CFEF20A0-2F14-C378-EFA4-7F32591A5078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820150" y="3587264"/>
            <a:ext cx="120765" cy="500514"/>
            <a:chOff x="2599267" y="821266"/>
            <a:chExt cx="431801" cy="3709989"/>
          </a:xfrm>
        </p:grpSpPr>
        <p:cxnSp>
          <p:nvCxnSpPr>
            <p:cNvPr id="45" name="Elbow Connector 32">
              <a:extLst>
                <a:ext uri="{FF2B5EF4-FFF2-40B4-BE49-F238E27FC236}">
                  <a16:creationId xmlns:a16="http://schemas.microsoft.com/office/drawing/2014/main" id="{57621CF3-96F5-5981-5228-1F9095A035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66176" y="2464048"/>
              <a:ext cx="3697983" cy="424422"/>
            </a:xfrm>
            <a:prstGeom prst="bentConnector3">
              <a:avLst>
                <a:gd name="adj1" fmla="val -116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1ADAC0-ACC4-8BF4-F8DB-6888739A77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77123" y="4567274"/>
              <a:ext cx="42811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blurRad="25400" dist="12700" dir="2700000" rotWithShape="0">
                <a:schemeClr val="bg1"/>
              </a:outerShdw>
            </a:effectLst>
          </p:spPr>
        </p:cxnSp>
      </p:grpSp>
      <p:sp>
        <p:nvSpPr>
          <p:cNvPr id="47" name="TextBox 31">
            <a:extLst>
              <a:ext uri="{FF2B5EF4-FFF2-40B4-BE49-F238E27FC236}">
                <a16:creationId xmlns:a16="http://schemas.microsoft.com/office/drawing/2014/main" id="{B05089B3-E5D5-42D3-7F78-9BA5489ED23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8769242" y="3497944"/>
            <a:ext cx="6540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9</a:t>
            </a: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F1C368E9-9120-EC18-DECC-F669D1045190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6650142" y="4363570"/>
            <a:ext cx="13237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Stratified</a:t>
            </a:r>
          </a:p>
          <a:p>
            <a:r>
              <a:rPr lang="en-US" altLang="en-US" sz="1400" dirty="0">
                <a:latin typeface="Arial" charset="0"/>
              </a:rPr>
              <a:t>squamous</a:t>
            </a:r>
          </a:p>
          <a:p>
            <a:r>
              <a:rPr lang="en-US" altLang="en-US" sz="1400" dirty="0">
                <a:latin typeface="Arial" charset="0"/>
              </a:rPr>
              <a:t>epithelium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6465D27-E4A4-A488-AEB0-0D7CE3128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34" y="-70239"/>
            <a:ext cx="11327350" cy="6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9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6B4C4-D816-2CA5-7DF7-1DD8EE17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1F98E-AA6E-C0C2-E1D4-16A0C121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67967"/>
            <a:ext cx="8534400" cy="4322064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CE1A5DF5-44C8-4201-84AE-FCF91E9AE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5693170"/>
            <a:ext cx="65373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Right lateral view of brain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57A831-0716-CEC7-CE41-3271E7347067}"/>
              </a:ext>
            </a:extLst>
          </p:cNvPr>
          <p:cNvCxnSpPr/>
          <p:nvPr/>
        </p:nvCxnSpPr>
        <p:spPr bwMode="auto">
          <a:xfrm flipH="1">
            <a:off x="1233996" y="2216537"/>
            <a:ext cx="206459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8B1298-E62D-F698-E2FF-A0E64803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472084"/>
            <a:ext cx="16621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ANTERIOR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347F2-0787-4723-7A71-2E283151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3" y="2065371"/>
            <a:ext cx="193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Cerebrum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A2FAC-03D8-D157-6012-D388E4637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23" y="2887534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70157-FFDF-620D-D7CE-1DFA0A5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35" y="3672759"/>
            <a:ext cx="21764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Cerebellum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10765-DCE4-BF1A-E1BA-669AC58E1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842" y="4800570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1109D-CDA3-7E5B-CCE2-4F981AF2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909331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EA532-F362-17A5-2ABB-DF0B942B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2992006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CD89B-B37A-109D-C677-DFEEF9A6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5075464"/>
            <a:ext cx="21415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Spinal cord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2C296-07EC-7404-57CB-7314EFED8AA9}"/>
              </a:ext>
            </a:extLst>
          </p:cNvPr>
          <p:cNvCxnSpPr/>
          <p:nvPr/>
        </p:nvCxnSpPr>
        <p:spPr bwMode="auto">
          <a:xfrm flipH="1" flipV="1">
            <a:off x="1721729" y="3106021"/>
            <a:ext cx="2184446" cy="98658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09038-C0F3-272A-A1D1-3EC9C9366DFB}"/>
              </a:ext>
            </a:extLst>
          </p:cNvPr>
          <p:cNvCxnSpPr/>
          <p:nvPr/>
        </p:nvCxnSpPr>
        <p:spPr bwMode="auto">
          <a:xfrm flipH="1" flipV="1">
            <a:off x="1334116" y="3832807"/>
            <a:ext cx="1426839" cy="4195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EFE25-6B12-F18E-01A3-912803D4B2AA}"/>
              </a:ext>
            </a:extLst>
          </p:cNvPr>
          <p:cNvCxnSpPr/>
          <p:nvPr/>
        </p:nvCxnSpPr>
        <p:spPr bwMode="auto">
          <a:xfrm flipH="1">
            <a:off x="1528642" y="5011021"/>
            <a:ext cx="236865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77AC6-82C5-CA8A-33A8-BA5CD7F46424}"/>
              </a:ext>
            </a:extLst>
          </p:cNvPr>
          <p:cNvCxnSpPr/>
          <p:nvPr/>
        </p:nvCxnSpPr>
        <p:spPr bwMode="auto">
          <a:xfrm rot="10800000">
            <a:off x="4374251" y="3061184"/>
            <a:ext cx="2547546" cy="1413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86000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4A6196-9556-8B58-E75C-95CA66B3FAEF}"/>
              </a:ext>
            </a:extLst>
          </p:cNvPr>
          <p:cNvCxnSpPr/>
          <p:nvPr/>
        </p:nvCxnSpPr>
        <p:spPr bwMode="auto">
          <a:xfrm rot="10800000">
            <a:off x="4154256" y="5234214"/>
            <a:ext cx="28114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sp>
        <p:nvSpPr>
          <p:cNvPr id="31" name="Freeform 32">
            <a:extLst>
              <a:ext uri="{FF2B5EF4-FFF2-40B4-BE49-F238E27FC236}">
                <a16:creationId xmlns:a16="http://schemas.microsoft.com/office/drawing/2014/main" id="{DDE955FE-0266-24A3-E21B-58A418A49472}"/>
              </a:ext>
            </a:extLst>
          </p:cNvPr>
          <p:cNvSpPr/>
          <p:nvPr/>
        </p:nvSpPr>
        <p:spPr bwMode="auto">
          <a:xfrm>
            <a:off x="4656486" y="2117534"/>
            <a:ext cx="2249067" cy="485054"/>
          </a:xfrm>
          <a:custGeom>
            <a:avLst/>
            <a:gdLst>
              <a:gd name="connsiteX0" fmla="*/ 35280 w 2249067"/>
              <a:gd name="connsiteY0" fmla="*/ 114649 h 485054"/>
              <a:gd name="connsiteX1" fmla="*/ 2249067 w 2249067"/>
              <a:gd name="connsiteY1" fmla="*/ 0 h 485054"/>
              <a:gd name="connsiteX2" fmla="*/ 0 w 2249067"/>
              <a:gd name="connsiteY2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067" h="485054">
                <a:moveTo>
                  <a:pt x="35280" y="114649"/>
                </a:moveTo>
                <a:lnTo>
                  <a:pt x="2249067" y="0"/>
                </a:lnTo>
                <a:lnTo>
                  <a:pt x="0" y="48505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BE4DC1C-18A7-496A-0584-316FFFA6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36" y="709156"/>
            <a:ext cx="8937511" cy="5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A4CE22-5CCA-479A-7FDA-E0F4CA8F804C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7DD5-766F-00F4-665C-A3417B05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57208"/>
            <a:ext cx="4763165" cy="2743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777D3-A9D2-340D-7D6F-6AAD46002AD1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65F54-BD16-C008-C267-886B9D70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78" y="3076047"/>
            <a:ext cx="4763165" cy="3781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C9EB-FA6E-0345-500C-FA1548C3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74" y="1547749"/>
            <a:ext cx="359142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10FA-8F44-A2A1-4363-4441C0CF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5" y="1514208"/>
            <a:ext cx="4439270" cy="3829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E11F6-422B-520A-1216-55C0070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08" y="1639412"/>
            <a:ext cx="3048425" cy="464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2A820-9BA7-BEA5-B0BD-9466DC46A4D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8E870-437D-8F1C-9750-BB1FB282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67" y="1865461"/>
            <a:ext cx="443927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BD424-945A-FAD5-AAFE-6FA6E765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 dirty="0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89C39-5DB3-7E9E-0584-8332E130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57526"/>
            <a:ext cx="5562600" cy="5942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7B1C14-BD02-9B13-CFDB-EA555F14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12" y="6047010"/>
            <a:ext cx="32734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(a) Parts of a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99194-0327-12F1-796F-726DB13F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08" y="319596"/>
            <a:ext cx="1660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(branches)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0FA44-313B-B85D-D858-ABCD5CBD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716" y="2101544"/>
            <a:ext cx="2133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2F4B9-CF38-0417-4718-FA905A32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00" y="17210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hillock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BEFDF4A9-372A-5EEF-4093-A8505AB5F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187" y="2287810"/>
            <a:ext cx="20145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 of Schwann cell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AB293AA-CC4F-C5A7-3EC7-8567D785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159" y="2681094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Schwann cell: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E5E2A2F-FB01-821F-3D4C-C0057740E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2910930"/>
            <a:ext cx="16589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Cytoplasm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0D7B105F-5C58-ABB4-C87C-C9A3D5DC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3138586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613AFAD0-C9D4-7D8B-C5A6-F586A852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083" y="3349431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Neurolemma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40E5FF7B-DA20-87DB-221E-756F79C5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87" y="3575272"/>
            <a:ext cx="1658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 gap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98FB0AC9-2760-3C0A-51F1-51B87A4FA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214" y="1184667"/>
            <a:ext cx="14652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collateral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EF831682-1F9A-D4FC-8620-097A99CB9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187" y="2008410"/>
            <a:ext cx="10239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Axon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4649B96-7A99-0655-254A-6EB49CD3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25" y="3067272"/>
            <a:ext cx="8556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Nerve impulse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C4D0AFBE-76BA-88A1-8E7F-527A778D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670" y="4094616"/>
            <a:ext cx="1397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Axon: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250B7943-479D-AE7D-BCFD-6F7A434ED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356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Axoplasm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C0D1D022-735A-1087-5064-124164421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610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Axolemma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E81DB94E-C43E-9FA5-FB83-E68C2CA6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5762847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terminal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0234A8-F802-49EA-DE83-83CA5D776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60644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Synaptic end bulb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E24BCDF0-783F-BF65-BCB9-E44373AC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787" y="3829272"/>
            <a:ext cx="10842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Neurofibril</a:t>
            </a:r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8802DB4A-3A41-7318-2807-6357493A5F17}"/>
              </a:ext>
            </a:extLst>
          </p:cNvPr>
          <p:cNvSpPr/>
          <p:nvPr/>
        </p:nvSpPr>
        <p:spPr bwMode="auto">
          <a:xfrm rot="688829">
            <a:off x="4614714" y="1147973"/>
            <a:ext cx="166998" cy="774844"/>
          </a:xfrm>
          <a:custGeom>
            <a:avLst/>
            <a:gdLst>
              <a:gd name="connsiteX0" fmla="*/ 0 w 230188"/>
              <a:gd name="connsiteY0" fmla="*/ 777875 h 777875"/>
              <a:gd name="connsiteX1" fmla="*/ 230188 w 230188"/>
              <a:gd name="connsiteY1" fmla="*/ 619125 h 777875"/>
              <a:gd name="connsiteX2" fmla="*/ 190500 w 230188"/>
              <a:gd name="connsiteY2" fmla="*/ 0 h 77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8" h="777875">
                <a:moveTo>
                  <a:pt x="0" y="777875"/>
                </a:moveTo>
                <a:lnTo>
                  <a:pt x="230188" y="619125"/>
                </a:lnTo>
                <a:lnTo>
                  <a:pt x="19050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CF746-C829-39A3-E1FB-ADFD05C385F5}"/>
              </a:ext>
            </a:extLst>
          </p:cNvPr>
          <p:cNvCxnSpPr/>
          <p:nvPr/>
        </p:nvCxnSpPr>
        <p:spPr bwMode="auto">
          <a:xfrm flipH="1">
            <a:off x="3133817" y="2432273"/>
            <a:ext cx="293534" cy="2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976311-FCEC-0678-CB8E-B0C5B42A81D5}"/>
              </a:ext>
            </a:extLst>
          </p:cNvPr>
          <p:cNvCxnSpPr/>
          <p:nvPr/>
        </p:nvCxnSpPr>
        <p:spPr bwMode="auto">
          <a:xfrm flipH="1" flipV="1">
            <a:off x="5752730" y="1624614"/>
            <a:ext cx="963392" cy="5959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06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916A6F-7E9C-0345-672F-D7C4E15E6288}"/>
              </a:ext>
            </a:extLst>
          </p:cNvPr>
          <p:cNvCxnSpPr/>
          <p:nvPr/>
        </p:nvCxnSpPr>
        <p:spPr bwMode="auto">
          <a:xfrm flipH="1" flipV="1">
            <a:off x="3036163" y="2982897"/>
            <a:ext cx="328474" cy="798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grpSp>
        <p:nvGrpSpPr>
          <p:cNvPr id="39" name="Group 52">
            <a:extLst>
              <a:ext uri="{FF2B5EF4-FFF2-40B4-BE49-F238E27FC236}">
                <a16:creationId xmlns:a16="http://schemas.microsoft.com/office/drawing/2014/main" id="{7C4B820D-65EF-BBA3-F8AF-4B23FD415EFE}"/>
              </a:ext>
            </a:extLst>
          </p:cNvPr>
          <p:cNvGrpSpPr/>
          <p:nvPr/>
        </p:nvGrpSpPr>
        <p:grpSpPr>
          <a:xfrm>
            <a:off x="2929633" y="3163182"/>
            <a:ext cx="452761" cy="139300"/>
            <a:chOff x="2864404" y="3047500"/>
            <a:chExt cx="555481" cy="104096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69CBB7-CE31-2D4C-C3FA-CB38D138C57D}"/>
                </a:ext>
              </a:extLst>
            </p:cNvPr>
            <p:cNvCxnSpPr>
              <a:endCxn id="41" idx="2"/>
            </p:cNvCxnSpPr>
            <p:nvPr/>
          </p:nvCxnSpPr>
          <p:spPr bwMode="auto">
            <a:xfrm flipH="1" flipV="1">
              <a:off x="2974651" y="3110041"/>
              <a:ext cx="445234" cy="4155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200000">
                <a:schemeClr val="bg1"/>
              </a:outerShdw>
            </a:effectLst>
          </p:spPr>
        </p:cxn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C783DCC1-E5EF-F5ED-049F-4AED6663B672}"/>
                </a:ext>
              </a:extLst>
            </p:cNvPr>
            <p:cNvSpPr/>
            <p:nvPr/>
          </p:nvSpPr>
          <p:spPr bwMode="auto">
            <a:xfrm rot="4260373">
              <a:off x="2925328" y="2986576"/>
              <a:ext cx="64292" cy="186139"/>
            </a:xfrm>
            <a:prstGeom prst="rightBracke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6AAEA8-F19D-00CB-05E4-DB02E5A93851}"/>
              </a:ext>
            </a:extLst>
          </p:cNvPr>
          <p:cNvCxnSpPr/>
          <p:nvPr/>
        </p:nvCxnSpPr>
        <p:spPr bwMode="auto">
          <a:xfrm flipH="1">
            <a:off x="3222594" y="3505006"/>
            <a:ext cx="170006" cy="1942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6455A5-0B83-3C82-ECE9-29D85240350B}"/>
              </a:ext>
            </a:extLst>
          </p:cNvPr>
          <p:cNvCxnSpPr/>
          <p:nvPr/>
        </p:nvCxnSpPr>
        <p:spPr bwMode="auto">
          <a:xfrm flipH="1">
            <a:off x="3258105" y="3734021"/>
            <a:ext cx="298891" cy="1543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AA96F5-56C3-0694-7224-22036E2989D7}"/>
              </a:ext>
            </a:extLst>
          </p:cNvPr>
          <p:cNvCxnSpPr/>
          <p:nvPr/>
        </p:nvCxnSpPr>
        <p:spPr bwMode="auto">
          <a:xfrm rot="10800000" flipV="1">
            <a:off x="3439758" y="4015596"/>
            <a:ext cx="582613" cy="255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9D54A1-5474-DA3C-320E-3F34457C0FAF}"/>
              </a:ext>
            </a:extLst>
          </p:cNvPr>
          <p:cNvCxnSpPr/>
          <p:nvPr/>
        </p:nvCxnSpPr>
        <p:spPr bwMode="auto">
          <a:xfrm rot="10800000" flipV="1">
            <a:off x="2344321" y="4393066"/>
            <a:ext cx="1284288" cy="11271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F620E2-0D38-8BB2-F4E9-7F6671A593BC}"/>
              </a:ext>
            </a:extLst>
          </p:cNvPr>
          <p:cNvCxnSpPr/>
          <p:nvPr/>
        </p:nvCxnSpPr>
        <p:spPr bwMode="auto">
          <a:xfrm rot="10800000" flipV="1">
            <a:off x="2364958" y="4535941"/>
            <a:ext cx="1325562" cy="2413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E6249A-1AD3-C45D-D3AB-A99FC7758A55}"/>
              </a:ext>
            </a:extLst>
          </p:cNvPr>
          <p:cNvCxnSpPr/>
          <p:nvPr/>
        </p:nvCxnSpPr>
        <p:spPr bwMode="auto">
          <a:xfrm flipH="1" flipV="1">
            <a:off x="2059619" y="5930283"/>
            <a:ext cx="1072456" cy="1310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F18529-2395-5F61-215E-E76805FBF092}"/>
              </a:ext>
            </a:extLst>
          </p:cNvPr>
          <p:cNvCxnSpPr/>
          <p:nvPr/>
        </p:nvCxnSpPr>
        <p:spPr bwMode="auto">
          <a:xfrm flipH="1" flipV="1">
            <a:off x="2332730" y="6228634"/>
            <a:ext cx="712311" cy="656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0B40A3-7BF9-6C3C-CA78-F918072FAB52}"/>
              </a:ext>
            </a:extLst>
          </p:cNvPr>
          <p:cNvCxnSpPr/>
          <p:nvPr/>
        </p:nvCxnSpPr>
        <p:spPr bwMode="auto">
          <a:xfrm rot="10800000">
            <a:off x="2014476" y="3243485"/>
            <a:ext cx="398462" cy="25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677BBA-8204-5A05-748A-06B3326BC252}"/>
              </a:ext>
            </a:extLst>
          </p:cNvPr>
          <p:cNvCxnSpPr/>
          <p:nvPr/>
        </p:nvCxnSpPr>
        <p:spPr bwMode="auto">
          <a:xfrm rot="10800000" flipV="1">
            <a:off x="2233550" y="2167160"/>
            <a:ext cx="763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EAEA98-22E2-D008-10CA-78D5100A6534}"/>
              </a:ext>
            </a:extLst>
          </p:cNvPr>
          <p:cNvCxnSpPr/>
          <p:nvPr/>
        </p:nvCxnSpPr>
        <p:spPr bwMode="auto">
          <a:xfrm rot="10800000">
            <a:off x="2682289" y="1338654"/>
            <a:ext cx="8890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88849-2BAD-7012-CDDA-A11072F6E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887" y="3394297"/>
            <a:ext cx="46038" cy="388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5AC5B89-57D1-25D8-5595-14023AE4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29200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FD4D8C5F-5CE8-FC18-404C-E21A79EE0A7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70475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Freeform 2">
            <a:extLst>
              <a:ext uri="{FF2B5EF4-FFF2-40B4-BE49-F238E27FC236}">
                <a16:creationId xmlns:a16="http://schemas.microsoft.com/office/drawing/2014/main" id="{F0077959-2462-EB51-00B0-DD759585C20C}"/>
              </a:ext>
            </a:extLst>
          </p:cNvPr>
          <p:cNvSpPr/>
          <p:nvPr/>
        </p:nvSpPr>
        <p:spPr bwMode="auto">
          <a:xfrm>
            <a:off x="4864963" y="488272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7EEB33-B382-6CDE-0026-523FF04F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572" y="229871"/>
            <a:ext cx="1153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(small bumps)</a:t>
            </a:r>
          </a:p>
        </p:txBody>
      </p:sp>
      <p:sp>
        <p:nvSpPr>
          <p:cNvPr id="58" name="Freeform 481">
            <a:extLst>
              <a:ext uri="{FF2B5EF4-FFF2-40B4-BE49-F238E27FC236}">
                <a16:creationId xmlns:a16="http://schemas.microsoft.com/office/drawing/2014/main" id="{8115142E-740F-D46F-2CE4-B49F701984F7}"/>
              </a:ext>
            </a:extLst>
          </p:cNvPr>
          <p:cNvSpPr/>
          <p:nvPr/>
        </p:nvSpPr>
        <p:spPr bwMode="auto">
          <a:xfrm>
            <a:off x="6356412" y="656948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9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E4CFC9-DF7C-9AB8-8749-187216CB46C3}"/>
              </a:ext>
            </a:extLst>
          </p:cNvPr>
          <p:cNvGrpSpPr>
            <a:grpSpLocks noChangeAspect="1"/>
          </p:cNvGrpSpPr>
          <p:nvPr/>
        </p:nvGrpSpPr>
        <p:grpSpPr>
          <a:xfrm>
            <a:off x="2678591" y="1175971"/>
            <a:ext cx="4832539" cy="4984090"/>
            <a:chOff x="1265162" y="457526"/>
            <a:chExt cx="6316675" cy="65147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3D099-FFB9-1EB3-A1A1-BC106538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457526"/>
              <a:ext cx="5562600" cy="59429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352936-F0F1-F58E-D115-41C7EF408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11" y="6047010"/>
              <a:ext cx="3273426" cy="92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latin typeface="Atkinson Hyperlegible" pitchFamily="50" charset="0"/>
                </a:rPr>
                <a:t>(a) Parts of a neuron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740309-1BAA-3EDD-BB5E-599A6177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114" y="2027377"/>
              <a:ext cx="2247010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F629F-3ABB-0A10-2B1A-30B941FBD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610" y="918312"/>
              <a:ext cx="1465262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083E09-1639-17C6-1909-4A52D151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139" y="1915761"/>
              <a:ext cx="1023937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BBDAEA-94C4-B6A4-D9CE-6E4E528A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162" y="4678427"/>
              <a:ext cx="2247008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E (branches)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37AD0-4DB8-971C-2138-BDF8287D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184" y="5985851"/>
              <a:ext cx="1660525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F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0ED796-70F9-80F6-96C5-F53A0A0FEB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62570" y="1257481"/>
              <a:ext cx="692114" cy="817382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2000000">
                <a:schemeClr val="bg1"/>
              </a:outerShdw>
            </a:effec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5DC89B-8310-8D22-8CEE-4DDB134F43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1023" y="5087427"/>
              <a:ext cx="1284876" cy="42991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E2D3A-1C27-B7B2-CA33-F325CE69272E}"/>
                </a:ext>
              </a:extLst>
            </p:cNvPr>
            <p:cNvCxnSpPr/>
            <p:nvPr/>
          </p:nvCxnSpPr>
          <p:spPr bwMode="auto">
            <a:xfrm flipH="1" flipV="1">
              <a:off x="2332730" y="6228634"/>
              <a:ext cx="712311" cy="6563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B176404-0F98-D52A-3F95-2C5E2EBB2E7F}"/>
                </a:ext>
              </a:extLst>
            </p:cNvPr>
            <p:cNvCxnSpPr/>
            <p:nvPr/>
          </p:nvCxnSpPr>
          <p:spPr bwMode="auto">
            <a:xfrm rot="10800000" flipV="1">
              <a:off x="2233550" y="2167160"/>
              <a:ext cx="76358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86ADB4-7939-4C9B-F978-90A00AE5511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29302" y="1175232"/>
              <a:ext cx="1141988" cy="165011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ECD060E-95A7-E297-F443-8541EAB2A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887" y="3394297"/>
              <a:ext cx="46038" cy="3889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800" b="1" dirty="0">
                <a:latin typeface="Atkinson Hyperlegible" pitchFamily="50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262DA8-33DC-04B1-B098-8FCA1F214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29200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Straight Connector 56">
              <a:extLst>
                <a:ext uri="{FF2B5EF4-FFF2-40B4-BE49-F238E27FC236}">
                  <a16:creationId xmlns:a16="http://schemas.microsoft.com/office/drawing/2014/main" id="{6F59FC3D-E10C-0D11-8B48-EA284550B9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70475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1C4BDB6F-9239-855C-8F52-4278BA40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13" y="6192908"/>
            <a:ext cx="6019800" cy="457200"/>
          </a:xfrm>
        </p:spPr>
        <p:txBody>
          <a:bodyPr/>
          <a:lstStyle/>
          <a:p>
            <a:r>
              <a:rPr lang="en-US" b="1" dirty="0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D76EAD-6041-26D2-85BA-8EC5EC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128" y="710861"/>
            <a:ext cx="16605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B (branches)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B34EE3FD-6D40-0499-79B8-EEA049D014F8}"/>
              </a:ext>
            </a:extLst>
          </p:cNvPr>
          <p:cNvSpPr/>
          <p:nvPr/>
        </p:nvSpPr>
        <p:spPr bwMode="auto">
          <a:xfrm>
            <a:off x="5056683" y="1068790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4B6D89-6F8E-71B7-2AE1-137770624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245" y="651494"/>
            <a:ext cx="11534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A (small bumps)</a:t>
            </a:r>
          </a:p>
        </p:txBody>
      </p:sp>
      <p:sp>
        <p:nvSpPr>
          <p:cNvPr id="24" name="Freeform 481">
            <a:extLst>
              <a:ext uri="{FF2B5EF4-FFF2-40B4-BE49-F238E27FC236}">
                <a16:creationId xmlns:a16="http://schemas.microsoft.com/office/drawing/2014/main" id="{FE3C021C-0E3D-1DA6-67A5-F1947FE99EC2}"/>
              </a:ext>
            </a:extLst>
          </p:cNvPr>
          <p:cNvSpPr/>
          <p:nvPr/>
        </p:nvSpPr>
        <p:spPr bwMode="auto">
          <a:xfrm>
            <a:off x="6610887" y="1273326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762470-F88C-1EEA-B228-52433FB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97" y="366909"/>
            <a:ext cx="601727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62E18-4F09-6D80-00C7-AD4238A5C8F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tkinson Hyperlegible" pitchFamily="50" charset="0"/>
              </a:rPr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B0E5C-0043-DA91-EA32-4D383D59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76527"/>
            <a:ext cx="8534400" cy="450494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D8B700E-9451-4E9F-6502-883144C5C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16" y="5574449"/>
            <a:ext cx="4940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b="1" dirty="0">
                <a:latin typeface="Atkinson Hyperlegible" pitchFamily="50" charset="0"/>
              </a:rPr>
              <a:t>(a) Structural classification of neurons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C859761-7795-AA3B-41A2-ADBC5630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0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1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1A75D71-9013-B53D-B7EA-34163530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8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35079E0-6BA9-E34C-5746-D8B26E95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486" y="4957278"/>
            <a:ext cx="7461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99345-42A4-F3CA-0843-B9002EAF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07" y="-173982"/>
            <a:ext cx="8535140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1B625-E115-CD53-FEFE-57005E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02" y="173454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711</Words>
  <Application>Microsoft Office PowerPoint</Application>
  <PresentationFormat>Widescreen</PresentationFormat>
  <Paragraphs>293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Atkinson Hyperlegible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2023-10-08T17:25:06Z</dcterms:created>
  <dcterms:modified xsi:type="dcterms:W3CDTF">2023-10-18T05:48:32Z</dcterms:modified>
</cp:coreProperties>
</file>